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4760" cy="94608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Robotics-Sensors/BR-SRI-Humanoid-Robotics-Working-Group" TargetMode="External"/><Relationship Id="rId2" Type="http://schemas.openxmlformats.org/officeDocument/2006/relationships/hyperlink" Target="https://github.com/Robotics-Sensors" TargetMode="External"/><Relationship Id="rId3" Type="http://schemas.openxmlformats.org/officeDocument/2006/relationships/hyperlink" Target="https://discord.gg/uETm8hKN2U" TargetMode="External"/><Relationship Id="rId4" Type="http://schemas.openxmlformats.org/officeDocument/2006/relationships/hyperlink" Target="https://groups.google.com/g/humanoid-robotics" TargetMode="External"/><Relationship Id="rId5" Type="http://schemas.openxmlformats.org/officeDocument/2006/relationships/hyperlink" Target="mailto:humanoid-robotics@googlegroups.com" TargetMode="External"/><Relationship Id="rId6" Type="http://schemas.openxmlformats.org/officeDocument/2006/relationships/hyperlink" Target="https://github.com/RonaldsonBellande" TargetMode="External"/><Relationship Id="rId7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901160"/>
            <a:ext cx="9069480" cy="1269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Humanoid Robotics WG/RG/CG 5</a:t>
            </a:r>
            <a:r>
              <a:rPr b="0" lang="en-US" sz="44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th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Meeting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3437280"/>
            <a:ext cx="9069480" cy="27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By: Ronaldson Bellande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PhD Student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Founder/CEO/CTO/COO Bellande Technologies Corporation Inc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 of Bellande Research Innovation Organizations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969840"/>
            <a:ext cx="9069480" cy="10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Case Studies in Humanoid Robot Simulation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2232000"/>
            <a:ext cx="9069480" cy="43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Case studies of humanoid robot simulations demonstrate the practical applications and benefits of this technology, showcasing successful implementations and lessons learned.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These real-world examples provide valuable insights into the iterative process of designing, testing, and refining humanoid robots using simulation tools.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969840"/>
            <a:ext cx="9069480" cy="10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Future Directions and Innovations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2232000"/>
            <a:ext cx="9069480" cy="43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Future advancements in humanoid robotics simulation may include the development of more immersive and detailed virtual environments, as well as the integration of sophisticated AI for enhanced decision-making capabilities.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Continued research and innovation aim to narrow the gap between simulation and real-world performance, ensuring that humanoid robots can operate reliably and efficiently in diverse real-world settings.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867960"/>
            <a:ext cx="906948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184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Opportunities &amp; Next Steps &amp; Networking &amp;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2232000"/>
            <a:ext cx="9069480" cy="43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 Working Group Repository Information: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https://github.com/Robotics-Sensors/BR-SRI-Humanoid-Robotics-Working-Group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Organization: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https://github.com/Robotics-Sensors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Discord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https://discord.gg/uETm8hKN2U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Google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https://groups.google.com/g/humanoid-robotics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Email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humanoid-robotics@googlegroups.com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Profile: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https://github.com/RonaldsonBellande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08600"/>
            <a:ext cx="9069480" cy="126036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Meeting 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2020680"/>
            <a:ext cx="9069480" cy="467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Efficiency of Humanoid Robotics in Simulation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Role of Simulation in Robotics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Efficiency in Robotics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Benefits of Simulating Humanoid Robots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Realistic Environments in Simulation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Metrics in Simulation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 in Simulating Humanoid Robots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Tools and Platforms for Simulation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Case Studies in Humanoid Robot Simulation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Future Directions and Innovations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8640" y="967680"/>
            <a:ext cx="9069480" cy="10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Role of Simulation in Robotics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2232000"/>
            <a:ext cx="9069480" cy="43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plays a critical role in robotics by offering a controlled virtual environment where robotic systems can be tested and refined without the need for physical prototypes.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method significantly reduces the risks and costs associated with real-world testing, allowing for rapid iterations and improvements in robotic design and functionality.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867960"/>
            <a:ext cx="906948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Efficiency in Robotics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2232000"/>
            <a:ext cx="9069480" cy="43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Achieving efficiency in robotics involves optimizing the use of resources such as energy, computational power, and time to accomplish tasks effectively and reliably.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Efficient robotic systems are crucial for enhancing performance, reducing operational costs, and increasing the overall feasibility of deploying robots in various applications.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969840"/>
            <a:ext cx="9069480" cy="10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Benefits of Simulating Humanoid Robots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2232000"/>
            <a:ext cx="9069480" cy="43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Utilizing simulations for humanoid robots allows developers to test algorithms and functionalities in a virtual setting, thereby preventing potential damage to physical hardware.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This approach facilitates continuous improvement and innovation by enabling quick modifications and testing without the physical limitations and costs of real-world trials.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969840"/>
            <a:ext cx="9069480" cy="10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Realistic Environments in Simulation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2232000"/>
            <a:ext cx="9069480" cy="43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High-fidelity simulations create virtual environments that closely mimic real-world conditions, providing a realistic testing ground for robotic systems.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These simulated environments are essential for evaluating how humanoid robots will perform and adapt to diverse and unpredictable real-world scenarios.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969840"/>
            <a:ext cx="9069480" cy="10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Metrics in Simulation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2232000"/>
            <a:ext cx="9069480" cy="43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Important performance metrics in robotic simulations include speed, precision, energy consumption, and task completion rates, which help assess and compare different robotic designs and control methods.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These metrics are vital for determining the effectiveness and efficiency of humanoid robots, guiding improvements and innovations in their development.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969840"/>
            <a:ext cx="9069480" cy="10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 in Simulating Humanoid Robots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2232000"/>
            <a:ext cx="9069480" cy="43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One of the primary challenges in simulating humanoid robots is replicating accurate physical interactions and dynamics, which are crucial for realistic performance.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Another significant challenge is ensuring that the models of sensors and actuators used in simulations are precise, as inaccuracies can lead to misleading results and ineffective designs.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969840"/>
            <a:ext cx="9069480" cy="104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Tools and Platforms for Simulation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2232000"/>
            <a:ext cx="9069480" cy="43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Widely used simulation tools for humanoid robotics include Gazebo, V-REP, and Webots, each offering unique features and capabilities for creating complex robotic simulations.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These platforms support a range of functionalities, from basic motion planning to advanced interactions with dynamic environments, aiding in comprehensive robotic development.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2024-03-18T17:37:04Z</dcterms:created>
  <dc:creator/>
  <dc:description/>
  <dc:language>en-US</dc:language>
  <cp:lastModifiedBy/>
  <dcterms:modified xsi:type="dcterms:W3CDTF">2024-05-27T18:01:14Z</dcterms:modified>
  <cp:revision>19</cp:revision>
  <dc:subject/>
  <dc:title>Lights</dc:title>
</cp:coreProperties>
</file>