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480" cy="94680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7020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Humanoid Robotics WG/RG/CG 3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70200" cy="27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Innovation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Long-Term Cost Savings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streamlines resource utilization by eliminating the need for physical prototypes, minimizing waste, and maximizing efficiency.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optimization significantly enhances the cost-effectiveness of the development process, ensuring sustainable progress.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Reduced Risk of Damages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mitigates the risk of damages to expensive equipment and environments, resulting in fewer costly repairs and replacements.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Through virtual testing, simulation ensures a safer development environment, reducing the likelihood of damages and associated costs.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Scalability and Flexibility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scalability and flexibility of simulation technology empower developers to conduct testing in diverse environments seamlessly.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adaptability allows for easy adjustments and modifications without incurring additional costs, facilitating efficient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Training and Learning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provides a secure and controlled environment conducive to training humanoid robots, minimizing the risk of accidents and damages.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reducing the likelihood of mishaps during the learning process, simulation fosters safer and more effective training outcomes.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and Knowledge Sharing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technology serves as a catalyst for collaboration among developers and researchers worldwide, fostering innovation in humanoid robotics.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collaborative environment enables the exchange of knowledge and ideas, accelerating progress and propelling the field forward.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8679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56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70200" cy="12610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70200" cy="467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216000" indent="-216000" algn="ctr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Cost-Effectiveness of Humanoid Robotics in Simulation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Need for Cost-Effective Solutions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 Drivers in Robot Development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as a Cost-Effective Alternative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Eliminating the Need for Physical Prototypes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Minimizing Downtime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Efficient Resource Allocation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Optimizing Resources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Long-Term Cost Savings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Reduced Risk of Damages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Scalability and Flexibility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Training and Learning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and Knowledge Sharing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Need for Cost-Effective Solutions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growing demand for humanoid robots underscores the necessity for cost-effective development approaches.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Traditional testing methods, while essential, often pose significant financial and temporal challenges, necessitating a transition to more efficient alternatives.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679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 Drivers in Robot Development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costs and skilled labor requirements represent significant cost drivers in robot development.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financial challenges posed by these cost drivers underscore the need for innovative solutions to optimize resource utilization.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as a Cost-Effective Alternative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Simulated environments offer a viable cost-effective alternative to traditional testing methods, replicating real-world scenarios without the associated expenses.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reducing costs across materials, labor, and potential damages, simulation emerges as a pivotal tool in achieving overall cost-effectiveness.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Eliminating the Need for Physical Prototypes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Simulation's capability to facilitate virtual testing of multiple design iterations significantly diminishes reliance on physical prototypes.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reduction translates into substantial savings on materials and assembly costs, essential for achieving cost-effectiveness.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Minimizing Downtime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Unlike traditional testing methods, simulation enables uninterrupted, continuous testing, minimizing downtime and enhancing productivity.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enhancement ensures efficient utilization of resources, driving cost-effectiveness in robot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Efficient Resource Allocation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technology facilitates efficient resource allocation, optimizing both labor and material utilization.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redirecting savings on labor and materials to other critical development areas, businesses can foster overall progress.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Optimizing Resources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enables engineers to identify and analyze potential failure modes before deploying robots in the real world. Robots to simulated environments allows engineers to anticipate and mitigate risks effectively.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Facilitates scenario-based testing, enabling engineers to simulate various risk scenarios and assess robot performance under different conditions. Proactive approach to risk mitigation helps ensure the safety and reliability of robotic systems.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2024-04-29T20:21:50Z</dcterms:modified>
  <cp:revision>17</cp:revision>
  <dc:subject/>
  <dc:title>Lights</dc:title>
</cp:coreProperties>
</file>