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1F22B9-0C48-452A-8B50-7DD006922CD1}" v="1296" dt="2022-11-10T14:13:43.253"/>
    <p1510:client id="{F51C8347-6AD8-4A37-9066-62C7E1D444A0}" v="593" dt="2022-11-10T12:25:16.6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63" autoAdjust="0"/>
  </p:normalViewPr>
  <p:slideViewPr>
    <p:cSldViewPr snapToGrid="0">
      <p:cViewPr>
        <p:scale>
          <a:sx n="125" d="100"/>
          <a:sy n="125" d="100"/>
        </p:scale>
        <p:origin x="-528" y="-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Askild Skavhellen Aarvik" userId="2262922f4f5ad95d" providerId="LiveId" clId="{EF1F22B9-0C48-452A-8B50-7DD006922CD1}"/>
    <pc:docChg chg="undo custSel addSld delSld modSld">
      <pc:chgData name="Lars Askild Skavhellen Aarvik" userId="2262922f4f5ad95d" providerId="LiveId" clId="{EF1F22B9-0C48-452A-8B50-7DD006922CD1}" dt="2022-11-10T14:55:05.681" v="1906" actId="1076"/>
      <pc:docMkLst>
        <pc:docMk/>
      </pc:docMkLst>
      <pc:sldChg chg="addSp delSp modSp del mod">
        <pc:chgData name="Lars Askild Skavhellen Aarvik" userId="2262922f4f5ad95d" providerId="LiveId" clId="{EF1F22B9-0C48-452A-8B50-7DD006922CD1}" dt="2022-11-10T13:45:20.763" v="1766" actId="47"/>
        <pc:sldMkLst>
          <pc:docMk/>
          <pc:sldMk cId="2708051350" sldId="256"/>
        </pc:sldMkLst>
        <pc:spChg chg="del mod">
          <ac:chgData name="Lars Askild Skavhellen Aarvik" userId="2262922f4f5ad95d" providerId="LiveId" clId="{EF1F22B9-0C48-452A-8B50-7DD006922CD1}" dt="2022-11-04T14:30:05.290" v="19" actId="478"/>
          <ac:spMkLst>
            <pc:docMk/>
            <pc:sldMk cId="2708051350" sldId="256"/>
            <ac:spMk id="5" creationId="{BF2ED74B-BD57-1B71-671B-01B54BAF1027}"/>
          </ac:spMkLst>
        </pc:spChg>
        <pc:spChg chg="mod">
          <ac:chgData name="Lars Askild Skavhellen Aarvik" userId="2262922f4f5ad95d" providerId="LiveId" clId="{EF1F22B9-0C48-452A-8B50-7DD006922CD1}" dt="2022-11-04T14:33:32.964" v="53" actId="1076"/>
          <ac:spMkLst>
            <pc:docMk/>
            <pc:sldMk cId="2708051350" sldId="256"/>
            <ac:spMk id="6" creationId="{4B619CC5-05E0-7325-D96E-B249148BD0F0}"/>
          </ac:spMkLst>
        </pc:spChg>
        <pc:spChg chg="del mod">
          <ac:chgData name="Lars Askild Skavhellen Aarvik" userId="2262922f4f5ad95d" providerId="LiveId" clId="{EF1F22B9-0C48-452A-8B50-7DD006922CD1}" dt="2022-11-04T14:30:06.571" v="20" actId="478"/>
          <ac:spMkLst>
            <pc:docMk/>
            <pc:sldMk cId="2708051350" sldId="256"/>
            <ac:spMk id="7" creationId="{A62238CD-084A-BCEC-A3F6-AAC19A3DD0F8}"/>
          </ac:spMkLst>
        </pc:spChg>
        <pc:spChg chg="mod">
          <ac:chgData name="Lars Askild Skavhellen Aarvik" userId="2262922f4f5ad95d" providerId="LiveId" clId="{EF1F22B9-0C48-452A-8B50-7DD006922CD1}" dt="2022-11-04T14:33:32.964" v="53" actId="1076"/>
          <ac:spMkLst>
            <pc:docMk/>
            <pc:sldMk cId="2708051350" sldId="256"/>
            <ac:spMk id="8" creationId="{AB9FB292-B20D-238D-AD5D-85655DFD0B11}"/>
          </ac:spMkLst>
        </pc:spChg>
        <pc:spChg chg="mod">
          <ac:chgData name="Lars Askild Skavhellen Aarvik" userId="2262922f4f5ad95d" providerId="LiveId" clId="{EF1F22B9-0C48-452A-8B50-7DD006922CD1}" dt="2022-11-04T14:33:32.964" v="53" actId="1076"/>
          <ac:spMkLst>
            <pc:docMk/>
            <pc:sldMk cId="2708051350" sldId="256"/>
            <ac:spMk id="9" creationId="{7DC18214-750B-4BF0-C338-844EE752F1B8}"/>
          </ac:spMkLst>
        </pc:spChg>
        <pc:spChg chg="mod">
          <ac:chgData name="Lars Askild Skavhellen Aarvik" userId="2262922f4f5ad95d" providerId="LiveId" clId="{EF1F22B9-0C48-452A-8B50-7DD006922CD1}" dt="2022-11-04T14:33:32.964" v="53" actId="1076"/>
          <ac:spMkLst>
            <pc:docMk/>
            <pc:sldMk cId="2708051350" sldId="256"/>
            <ac:spMk id="10" creationId="{8625EB4E-C975-DF57-CA7B-E55DFB6C4B46}"/>
          </ac:spMkLst>
        </pc:spChg>
        <pc:spChg chg="mod">
          <ac:chgData name="Lars Askild Skavhellen Aarvik" userId="2262922f4f5ad95d" providerId="LiveId" clId="{EF1F22B9-0C48-452A-8B50-7DD006922CD1}" dt="2022-11-04T14:33:32.964" v="53" actId="1076"/>
          <ac:spMkLst>
            <pc:docMk/>
            <pc:sldMk cId="2708051350" sldId="256"/>
            <ac:spMk id="11" creationId="{3BB95C6D-6D5B-4209-33AE-3AF8273D9B34}"/>
          </ac:spMkLst>
        </pc:spChg>
        <pc:spChg chg="mod">
          <ac:chgData name="Lars Askild Skavhellen Aarvik" userId="2262922f4f5ad95d" providerId="LiveId" clId="{EF1F22B9-0C48-452A-8B50-7DD006922CD1}" dt="2022-11-04T14:33:32.964" v="53" actId="1076"/>
          <ac:spMkLst>
            <pc:docMk/>
            <pc:sldMk cId="2708051350" sldId="256"/>
            <ac:spMk id="12" creationId="{9F91DF33-0D0F-7186-F2DB-C646CF8241DE}"/>
          </ac:spMkLst>
        </pc:spChg>
        <pc:spChg chg="mod">
          <ac:chgData name="Lars Askild Skavhellen Aarvik" userId="2262922f4f5ad95d" providerId="LiveId" clId="{EF1F22B9-0C48-452A-8B50-7DD006922CD1}" dt="2022-11-04T14:33:59.945" v="55" actId="1076"/>
          <ac:spMkLst>
            <pc:docMk/>
            <pc:sldMk cId="2708051350" sldId="256"/>
            <ac:spMk id="13" creationId="{73CA9DFA-DB5F-F1F4-541D-0A1D5E1940D6}"/>
          </ac:spMkLst>
        </pc:spChg>
        <pc:spChg chg="add del mod">
          <ac:chgData name="Lars Askild Skavhellen Aarvik" userId="2262922f4f5ad95d" providerId="LiveId" clId="{EF1F22B9-0C48-452A-8B50-7DD006922CD1}" dt="2022-11-06T14:29:36.035" v="288" actId="478"/>
          <ac:spMkLst>
            <pc:docMk/>
            <pc:sldMk cId="2708051350" sldId="256"/>
            <ac:spMk id="14" creationId="{CA9FA450-C2C0-C38F-B231-4A86C4433B13}"/>
          </ac:spMkLst>
        </pc:spChg>
        <pc:spChg chg="add mod">
          <ac:chgData name="Lars Askild Skavhellen Aarvik" userId="2262922f4f5ad95d" providerId="LiveId" clId="{EF1F22B9-0C48-452A-8B50-7DD006922CD1}" dt="2022-11-10T09:12:11.856" v="448" actId="1076"/>
          <ac:spMkLst>
            <pc:docMk/>
            <pc:sldMk cId="2708051350" sldId="256"/>
            <ac:spMk id="15" creationId="{705CFDA6-FB26-AAEA-A4D9-730E0160255C}"/>
          </ac:spMkLst>
        </pc:spChg>
        <pc:spChg chg="add mod">
          <ac:chgData name="Lars Askild Skavhellen Aarvik" userId="2262922f4f5ad95d" providerId="LiveId" clId="{EF1F22B9-0C48-452A-8B50-7DD006922CD1}" dt="2022-11-04T14:34:15.858" v="57" actId="1076"/>
          <ac:spMkLst>
            <pc:docMk/>
            <pc:sldMk cId="2708051350" sldId="256"/>
            <ac:spMk id="16" creationId="{20431C46-3C5F-550E-E492-6C04D2461A0E}"/>
          </ac:spMkLst>
        </pc:spChg>
        <pc:spChg chg="add mod">
          <ac:chgData name="Lars Askild Skavhellen Aarvik" userId="2262922f4f5ad95d" providerId="LiveId" clId="{EF1F22B9-0C48-452A-8B50-7DD006922CD1}" dt="2022-11-10T09:09:08.695" v="397" actId="1076"/>
          <ac:spMkLst>
            <pc:docMk/>
            <pc:sldMk cId="2708051350" sldId="256"/>
            <ac:spMk id="17" creationId="{12C76F5C-0E93-9064-A128-D76D0198738C}"/>
          </ac:spMkLst>
        </pc:spChg>
        <pc:spChg chg="add mod">
          <ac:chgData name="Lars Askild Skavhellen Aarvik" userId="2262922f4f5ad95d" providerId="LiveId" clId="{EF1F22B9-0C48-452A-8B50-7DD006922CD1}" dt="2022-11-04T14:35:07.605" v="65" actId="1076"/>
          <ac:spMkLst>
            <pc:docMk/>
            <pc:sldMk cId="2708051350" sldId="256"/>
            <ac:spMk id="18" creationId="{4908379E-3BE0-BBAF-8E92-E0E85A3BB67F}"/>
          </ac:spMkLst>
        </pc:spChg>
        <pc:spChg chg="add mod">
          <ac:chgData name="Lars Askild Skavhellen Aarvik" userId="2262922f4f5ad95d" providerId="LiveId" clId="{EF1F22B9-0C48-452A-8B50-7DD006922CD1}" dt="2022-11-04T14:35:50.005" v="72" actId="1076"/>
          <ac:spMkLst>
            <pc:docMk/>
            <pc:sldMk cId="2708051350" sldId="256"/>
            <ac:spMk id="19" creationId="{62402AD5-9708-C554-BF65-DFFC36DB2E91}"/>
          </ac:spMkLst>
        </pc:spChg>
        <pc:spChg chg="add mod">
          <ac:chgData name="Lars Askild Skavhellen Aarvik" userId="2262922f4f5ad95d" providerId="LiveId" clId="{EF1F22B9-0C48-452A-8B50-7DD006922CD1}" dt="2022-11-04T14:36:07.007" v="75" actId="1076"/>
          <ac:spMkLst>
            <pc:docMk/>
            <pc:sldMk cId="2708051350" sldId="256"/>
            <ac:spMk id="20" creationId="{051EDB13-AB7F-2522-7E14-B33C8C5C3C04}"/>
          </ac:spMkLst>
        </pc:spChg>
        <pc:spChg chg="add del mod">
          <ac:chgData name="Lars Askild Skavhellen Aarvik" userId="2262922f4f5ad95d" providerId="LiveId" clId="{EF1F22B9-0C48-452A-8B50-7DD006922CD1}" dt="2022-11-04T14:37:09.782" v="90" actId="478"/>
          <ac:spMkLst>
            <pc:docMk/>
            <pc:sldMk cId="2708051350" sldId="256"/>
            <ac:spMk id="21" creationId="{A9638EFA-8C2C-10A8-AC53-5FEAC40893B2}"/>
          </ac:spMkLst>
        </pc:spChg>
        <pc:spChg chg="add mod">
          <ac:chgData name="Lars Askild Skavhellen Aarvik" userId="2262922f4f5ad95d" providerId="LiveId" clId="{EF1F22B9-0C48-452A-8B50-7DD006922CD1}" dt="2022-11-04T14:41:07.516" v="139" actId="207"/>
          <ac:spMkLst>
            <pc:docMk/>
            <pc:sldMk cId="2708051350" sldId="256"/>
            <ac:spMk id="23" creationId="{BAAF845C-D767-0333-6F90-67AF3B86F711}"/>
          </ac:spMkLst>
        </pc:spChg>
        <pc:spChg chg="add del mod">
          <ac:chgData name="Lars Askild Skavhellen Aarvik" userId="2262922f4f5ad95d" providerId="LiveId" clId="{EF1F22B9-0C48-452A-8B50-7DD006922CD1}" dt="2022-11-04T14:38:16.983" v="113" actId="478"/>
          <ac:spMkLst>
            <pc:docMk/>
            <pc:sldMk cId="2708051350" sldId="256"/>
            <ac:spMk id="24" creationId="{477A7BD0-3F26-28EC-0016-BB95BB2F5436}"/>
          </ac:spMkLst>
        </pc:spChg>
        <pc:spChg chg="add mod">
          <ac:chgData name="Lars Askild Skavhellen Aarvik" userId="2262922f4f5ad95d" providerId="LiveId" clId="{EF1F22B9-0C48-452A-8B50-7DD006922CD1}" dt="2022-11-04T14:41:21.963" v="143" actId="1076"/>
          <ac:spMkLst>
            <pc:docMk/>
            <pc:sldMk cId="2708051350" sldId="256"/>
            <ac:spMk id="25" creationId="{8FD29309-FC06-910C-DD06-6D476BB3EB71}"/>
          </ac:spMkLst>
        </pc:spChg>
        <pc:spChg chg="add mod">
          <ac:chgData name="Lars Askild Skavhellen Aarvik" userId="2262922f4f5ad95d" providerId="LiveId" clId="{EF1F22B9-0C48-452A-8B50-7DD006922CD1}" dt="2022-11-04T14:49:47.146" v="285" actId="1076"/>
          <ac:spMkLst>
            <pc:docMk/>
            <pc:sldMk cId="2708051350" sldId="256"/>
            <ac:spMk id="26" creationId="{5B06229C-C251-DA6E-108A-F8A14A83999F}"/>
          </ac:spMkLst>
        </pc:spChg>
        <pc:spChg chg="add mod">
          <ac:chgData name="Lars Askild Skavhellen Aarvik" userId="2262922f4f5ad95d" providerId="LiveId" clId="{EF1F22B9-0C48-452A-8B50-7DD006922CD1}" dt="2022-11-04T14:49:40.209" v="284" actId="1076"/>
          <ac:spMkLst>
            <pc:docMk/>
            <pc:sldMk cId="2708051350" sldId="256"/>
            <ac:spMk id="27" creationId="{4AC75A92-1E97-7B0B-F0F9-16313E6EBBD5}"/>
          </ac:spMkLst>
        </pc:spChg>
        <pc:spChg chg="add mod">
          <ac:chgData name="Lars Askild Skavhellen Aarvik" userId="2262922f4f5ad95d" providerId="LiveId" clId="{EF1F22B9-0C48-452A-8B50-7DD006922CD1}" dt="2022-11-04T14:49:36.780" v="282" actId="1076"/>
          <ac:spMkLst>
            <pc:docMk/>
            <pc:sldMk cId="2708051350" sldId="256"/>
            <ac:spMk id="28" creationId="{9F4C963C-7521-9FB8-11CF-8F23EF3620E6}"/>
          </ac:spMkLst>
        </pc:spChg>
        <pc:spChg chg="add mod">
          <ac:chgData name="Lars Askild Skavhellen Aarvik" userId="2262922f4f5ad95d" providerId="LiveId" clId="{EF1F22B9-0C48-452A-8B50-7DD006922CD1}" dt="2022-11-04T14:49:29.849" v="280" actId="1076"/>
          <ac:spMkLst>
            <pc:docMk/>
            <pc:sldMk cId="2708051350" sldId="256"/>
            <ac:spMk id="29" creationId="{4C6E07A7-838F-3F6C-0045-93813AAC9245}"/>
          </ac:spMkLst>
        </pc:spChg>
        <pc:spChg chg="add mod">
          <ac:chgData name="Lars Askild Skavhellen Aarvik" userId="2262922f4f5ad95d" providerId="LiveId" clId="{EF1F22B9-0C48-452A-8B50-7DD006922CD1}" dt="2022-11-04T14:49:33.950" v="281" actId="1076"/>
          <ac:spMkLst>
            <pc:docMk/>
            <pc:sldMk cId="2708051350" sldId="256"/>
            <ac:spMk id="30" creationId="{84D112A6-E9E0-4844-BAE7-47D22D0A43DF}"/>
          </ac:spMkLst>
        </pc:spChg>
        <pc:spChg chg="add mod">
          <ac:chgData name="Lars Askild Skavhellen Aarvik" userId="2262922f4f5ad95d" providerId="LiveId" clId="{EF1F22B9-0C48-452A-8B50-7DD006922CD1}" dt="2022-11-04T14:44:18.392" v="210" actId="20577"/>
          <ac:spMkLst>
            <pc:docMk/>
            <pc:sldMk cId="2708051350" sldId="256"/>
            <ac:spMk id="31" creationId="{0EA039E4-AFDA-1BA5-06DA-AB9E777304B3}"/>
          </ac:spMkLst>
        </pc:spChg>
        <pc:spChg chg="add del mod">
          <ac:chgData name="Lars Askild Skavhellen Aarvik" userId="2262922f4f5ad95d" providerId="LiveId" clId="{EF1F22B9-0C48-452A-8B50-7DD006922CD1}" dt="2022-11-04T14:44:00.303" v="203" actId="478"/>
          <ac:spMkLst>
            <pc:docMk/>
            <pc:sldMk cId="2708051350" sldId="256"/>
            <ac:spMk id="32" creationId="{60B2A300-7FED-5A2C-E972-D78FD068B673}"/>
          </ac:spMkLst>
        </pc:spChg>
        <pc:spChg chg="add mod">
          <ac:chgData name="Lars Askild Skavhellen Aarvik" userId="2262922f4f5ad95d" providerId="LiveId" clId="{EF1F22B9-0C48-452A-8B50-7DD006922CD1}" dt="2022-11-04T14:44:39.196" v="222" actId="1076"/>
          <ac:spMkLst>
            <pc:docMk/>
            <pc:sldMk cId="2708051350" sldId="256"/>
            <ac:spMk id="34" creationId="{7804F850-F56D-04ED-ECFB-1770CF8CF960}"/>
          </ac:spMkLst>
        </pc:spChg>
        <pc:spChg chg="add mod">
          <ac:chgData name="Lars Askild Skavhellen Aarvik" userId="2262922f4f5ad95d" providerId="LiveId" clId="{EF1F22B9-0C48-452A-8B50-7DD006922CD1}" dt="2022-11-10T11:53:34.887" v="491" actId="1076"/>
          <ac:spMkLst>
            <pc:docMk/>
            <pc:sldMk cId="2708051350" sldId="256"/>
            <ac:spMk id="36" creationId="{FF3CE189-CA93-0DC1-2A09-DCE4B8DC3E85}"/>
          </ac:spMkLst>
        </pc:spChg>
        <pc:spChg chg="add mod">
          <ac:chgData name="Lars Askild Skavhellen Aarvik" userId="2262922f4f5ad95d" providerId="LiveId" clId="{EF1F22B9-0C48-452A-8B50-7DD006922CD1}" dt="2022-11-10T09:16:44.323" v="490" actId="1076"/>
          <ac:spMkLst>
            <pc:docMk/>
            <pc:sldMk cId="2708051350" sldId="256"/>
            <ac:spMk id="337" creationId="{A89573D9-8FD9-2CC4-B5F6-777E84391400}"/>
          </ac:spMkLst>
        </pc:spChg>
        <pc:spChg chg="add mod">
          <ac:chgData name="Lars Askild Skavhellen Aarvik" userId="2262922f4f5ad95d" providerId="LiveId" clId="{EF1F22B9-0C48-452A-8B50-7DD006922CD1}" dt="2022-11-10T09:16:41.048" v="489" actId="1076"/>
          <ac:spMkLst>
            <pc:docMk/>
            <pc:sldMk cId="2708051350" sldId="256"/>
            <ac:spMk id="338" creationId="{9C6774BD-24F3-8828-C13E-9E8A17188419}"/>
          </ac:spMkLst>
        </pc:spChg>
        <pc:grpChg chg="mod">
          <ac:chgData name="Lars Askild Skavhellen Aarvik" userId="2262922f4f5ad95d" providerId="LiveId" clId="{EF1F22B9-0C48-452A-8B50-7DD006922CD1}" dt="2022-11-10T09:04:46.618" v="386" actId="1076"/>
          <ac:grpSpMkLst>
            <pc:docMk/>
            <pc:sldMk cId="2708051350" sldId="256"/>
            <ac:grpSpMk id="189" creationId="{04F9D8D0-1FB2-1D07-CACE-C2A8D748925F}"/>
          </ac:grpSpMkLst>
        </pc:grpChg>
        <pc:graphicFrameChg chg="add mod modGraphic">
          <ac:chgData name="Lars Askild Skavhellen Aarvik" userId="2262922f4f5ad95d" providerId="LiveId" clId="{EF1F22B9-0C48-452A-8B50-7DD006922CD1}" dt="2022-11-10T09:13:37.644" v="463" actId="20577"/>
          <ac:graphicFrameMkLst>
            <pc:docMk/>
            <pc:sldMk cId="2708051350" sldId="256"/>
            <ac:graphicFrameMk id="2" creationId="{A6E0F982-2D00-CFFC-4F7B-9329C61F8A9E}"/>
          </ac:graphicFrameMkLst>
        </pc:graphicFrameChg>
        <pc:inkChg chg="add del">
          <ac:chgData name="Lars Askild Skavhellen Aarvik" userId="2262922f4f5ad95d" providerId="LiveId" clId="{EF1F22B9-0C48-452A-8B50-7DD006922CD1}" dt="2022-11-10T09:04:21.889" v="383" actId="478"/>
          <ac:inkMkLst>
            <pc:docMk/>
            <pc:sldMk cId="2708051350" sldId="256"/>
            <ac:inkMk id="41" creationId="{350955FB-4C08-3243-2013-54095C299716}"/>
          </ac:inkMkLst>
        </pc:inkChg>
        <pc:inkChg chg="add del">
          <ac:chgData name="Lars Askild Skavhellen Aarvik" userId="2262922f4f5ad95d" providerId="LiveId" clId="{EF1F22B9-0C48-452A-8B50-7DD006922CD1}" dt="2022-11-10T08:53:59.522" v="374"/>
          <ac:inkMkLst>
            <pc:docMk/>
            <pc:sldMk cId="2708051350" sldId="256"/>
            <ac:inkMk id="43" creationId="{EE2738BC-FA98-BBB2-CBA1-321AF7D3B1B6}"/>
          </ac:inkMkLst>
        </pc:inkChg>
        <pc:inkChg chg="add">
          <ac:chgData name="Lars Askild Skavhellen Aarvik" userId="2262922f4f5ad95d" providerId="LiveId" clId="{EF1F22B9-0C48-452A-8B50-7DD006922CD1}" dt="2022-11-10T08:54:13.989" v="375" actId="9405"/>
          <ac:inkMkLst>
            <pc:docMk/>
            <pc:sldMk cId="2708051350" sldId="256"/>
            <ac:inkMk id="45" creationId="{E0F2ABDE-CCCC-F75A-D54A-044B986B676E}"/>
          </ac:inkMkLst>
        </pc:inkChg>
        <pc:inkChg chg="add del">
          <ac:chgData name="Lars Askild Skavhellen Aarvik" userId="2262922f4f5ad95d" providerId="LiveId" clId="{EF1F22B9-0C48-452A-8B50-7DD006922CD1}" dt="2022-11-10T09:02:30.465" v="377"/>
          <ac:inkMkLst>
            <pc:docMk/>
            <pc:sldMk cId="2708051350" sldId="256"/>
            <ac:inkMk id="237" creationId="{F5E1B6CB-5207-AFA8-74A7-9E98F3C8C3C6}"/>
          </ac:inkMkLst>
        </pc:inkChg>
        <pc:inkChg chg="add del">
          <ac:chgData name="Lars Askild Skavhellen Aarvik" userId="2262922f4f5ad95d" providerId="LiveId" clId="{EF1F22B9-0C48-452A-8B50-7DD006922CD1}" dt="2022-11-10T09:02:44.861" v="379"/>
          <ac:inkMkLst>
            <pc:docMk/>
            <pc:sldMk cId="2708051350" sldId="256"/>
            <ac:inkMk id="327" creationId="{4BDE9C3E-4581-EA09-E5AB-09ACD4381C48}"/>
          </ac:inkMkLst>
        </pc:inkChg>
        <pc:cxnChg chg="add mod">
          <ac:chgData name="Lars Askild Skavhellen Aarvik" userId="2262922f4f5ad95d" providerId="LiveId" clId="{EF1F22B9-0C48-452A-8B50-7DD006922CD1}" dt="2022-11-06T14:30:00.903" v="293" actId="1076"/>
          <ac:cxnSpMkLst>
            <pc:docMk/>
            <pc:sldMk cId="2708051350" sldId="256"/>
            <ac:cxnSpMk id="38" creationId="{DE889921-3B61-C602-6221-8EB9B31F04C3}"/>
          </ac:cxnSpMkLst>
        </pc:cxnChg>
        <pc:cxnChg chg="add mod">
          <ac:chgData name="Lars Askild Skavhellen Aarvik" userId="2262922f4f5ad95d" providerId="LiveId" clId="{EF1F22B9-0C48-452A-8B50-7DD006922CD1}" dt="2022-11-10T09:02:55.798" v="382" actId="14100"/>
          <ac:cxnSpMkLst>
            <pc:docMk/>
            <pc:sldMk cId="2708051350" sldId="256"/>
            <ac:cxnSpMk id="40" creationId="{283CDD06-3306-FA4F-5243-E08EB5E733AD}"/>
          </ac:cxnSpMkLst>
        </pc:cxnChg>
        <pc:cxnChg chg="add mod">
          <ac:chgData name="Lars Askild Skavhellen Aarvik" userId="2262922f4f5ad95d" providerId="LiveId" clId="{EF1F22B9-0C48-452A-8B50-7DD006922CD1}" dt="2022-11-04T14:48:33.566" v="259" actId="1076"/>
          <ac:cxnSpMkLst>
            <pc:docMk/>
            <pc:sldMk cId="2708051350" sldId="256"/>
            <ac:cxnSpMk id="42" creationId="{D8AA36F6-D7A0-20BA-105A-88EFAE470107}"/>
          </ac:cxnSpMkLst>
        </pc:cxnChg>
        <pc:cxnChg chg="add mod">
          <ac:chgData name="Lars Askild Skavhellen Aarvik" userId="2262922f4f5ad95d" providerId="LiveId" clId="{EF1F22B9-0C48-452A-8B50-7DD006922CD1}" dt="2022-11-04T14:48:55.251" v="265" actId="1076"/>
          <ac:cxnSpMkLst>
            <pc:docMk/>
            <pc:sldMk cId="2708051350" sldId="256"/>
            <ac:cxnSpMk id="44" creationId="{936B739E-0ED2-1C54-7FBD-C2E83DCCBBDF}"/>
          </ac:cxnSpMkLst>
        </pc:cxnChg>
        <pc:cxnChg chg="add mod">
          <ac:chgData name="Lars Askild Skavhellen Aarvik" userId="2262922f4f5ad95d" providerId="LiveId" clId="{EF1F22B9-0C48-452A-8B50-7DD006922CD1}" dt="2022-11-04T14:49:08.684" v="272" actId="14100"/>
          <ac:cxnSpMkLst>
            <pc:docMk/>
            <pc:sldMk cId="2708051350" sldId="256"/>
            <ac:cxnSpMk id="47" creationId="{7D7EB816-33C0-5386-F294-78228B14B5A0}"/>
          </ac:cxnSpMkLst>
        </pc:cxnChg>
        <pc:cxnChg chg="add mod">
          <ac:chgData name="Lars Askild Skavhellen Aarvik" userId="2262922f4f5ad95d" providerId="LiveId" clId="{EF1F22B9-0C48-452A-8B50-7DD006922CD1}" dt="2022-11-04T14:49:21.256" v="278" actId="1076"/>
          <ac:cxnSpMkLst>
            <pc:docMk/>
            <pc:sldMk cId="2708051350" sldId="256"/>
            <ac:cxnSpMk id="51" creationId="{69090B05-5554-FE3A-EBB1-AF7B6540542D}"/>
          </ac:cxnSpMkLst>
        </pc:cxnChg>
        <pc:cxnChg chg="add mod">
          <ac:chgData name="Lars Askild Skavhellen Aarvik" userId="2262922f4f5ad95d" providerId="LiveId" clId="{EF1F22B9-0C48-452A-8B50-7DD006922CD1}" dt="2022-11-10T09:14:40.405" v="470" actId="14100"/>
          <ac:cxnSpMkLst>
            <pc:docMk/>
            <pc:sldMk cId="2708051350" sldId="256"/>
            <ac:cxnSpMk id="329" creationId="{7FA5FF31-E77B-4F0F-FE95-8E8C2F3BA114}"/>
          </ac:cxnSpMkLst>
        </pc:cxnChg>
        <pc:cxnChg chg="add mod">
          <ac:chgData name="Lars Askild Skavhellen Aarvik" userId="2262922f4f5ad95d" providerId="LiveId" clId="{EF1F22B9-0C48-452A-8B50-7DD006922CD1}" dt="2022-11-10T09:15:00.992" v="476" actId="1076"/>
          <ac:cxnSpMkLst>
            <pc:docMk/>
            <pc:sldMk cId="2708051350" sldId="256"/>
            <ac:cxnSpMk id="334" creationId="{6F5BD4C6-4702-4441-94DE-2ADC5182BD86}"/>
          </ac:cxnSpMkLst>
        </pc:cxnChg>
      </pc:sldChg>
      <pc:sldChg chg="addSp delSp modSp new del mod">
        <pc:chgData name="Lars Askild Skavhellen Aarvik" userId="2262922f4f5ad95d" providerId="LiveId" clId="{EF1F22B9-0C48-452A-8B50-7DD006922CD1}" dt="2022-11-10T13:45:29.789" v="1767" actId="47"/>
        <pc:sldMkLst>
          <pc:docMk/>
          <pc:sldMk cId="1701159067" sldId="257"/>
        </pc:sldMkLst>
        <pc:spChg chg="add del mod">
          <ac:chgData name="Lars Askild Skavhellen Aarvik" userId="2262922f4f5ad95d" providerId="LiveId" clId="{EF1F22B9-0C48-452A-8B50-7DD006922CD1}" dt="2022-11-10T11:55:17.518" v="514" actId="478"/>
          <ac:spMkLst>
            <pc:docMk/>
            <pc:sldMk cId="1701159067" sldId="257"/>
            <ac:spMk id="2" creationId="{FF36D7BE-E13F-CEDD-E594-8B44E5826F36}"/>
          </ac:spMkLst>
        </pc:spChg>
        <pc:spChg chg="add mod">
          <ac:chgData name="Lars Askild Skavhellen Aarvik" userId="2262922f4f5ad95d" providerId="LiveId" clId="{EF1F22B9-0C48-452A-8B50-7DD006922CD1}" dt="2022-11-10T12:41:30.416" v="1104" actId="1076"/>
          <ac:spMkLst>
            <pc:docMk/>
            <pc:sldMk cId="1701159067" sldId="257"/>
            <ac:spMk id="3" creationId="{413617B4-3F84-260E-0BC2-D6449439CBD3}"/>
          </ac:spMkLst>
        </pc:spChg>
        <pc:spChg chg="add mod">
          <ac:chgData name="Lars Askild Skavhellen Aarvik" userId="2262922f4f5ad95d" providerId="LiveId" clId="{EF1F22B9-0C48-452A-8B50-7DD006922CD1}" dt="2022-11-10T12:41:30.416" v="1104" actId="1076"/>
          <ac:spMkLst>
            <pc:docMk/>
            <pc:sldMk cId="1701159067" sldId="257"/>
            <ac:spMk id="4" creationId="{28719018-CA2C-50CC-D543-1B6DD84DA50D}"/>
          </ac:spMkLst>
        </pc:spChg>
        <pc:spChg chg="add del mod">
          <ac:chgData name="Lars Askild Skavhellen Aarvik" userId="2262922f4f5ad95d" providerId="LiveId" clId="{EF1F22B9-0C48-452A-8B50-7DD006922CD1}" dt="2022-11-10T12:01:56.974" v="557" actId="478"/>
          <ac:spMkLst>
            <pc:docMk/>
            <pc:sldMk cId="1701159067" sldId="257"/>
            <ac:spMk id="5" creationId="{01728E00-6E19-D0D2-0DA0-DBBDEDC5F9DC}"/>
          </ac:spMkLst>
        </pc:spChg>
        <pc:spChg chg="add mod">
          <ac:chgData name="Lars Askild Skavhellen Aarvik" userId="2262922f4f5ad95d" providerId="LiveId" clId="{EF1F22B9-0C48-452A-8B50-7DD006922CD1}" dt="2022-11-10T12:41:30.416" v="1104" actId="1076"/>
          <ac:spMkLst>
            <pc:docMk/>
            <pc:sldMk cId="1701159067" sldId="257"/>
            <ac:spMk id="6" creationId="{72425CA2-184B-2E2D-21CB-19F4E69446A1}"/>
          </ac:spMkLst>
        </pc:spChg>
        <pc:spChg chg="add del mod">
          <ac:chgData name="Lars Askild Skavhellen Aarvik" userId="2262922f4f5ad95d" providerId="LiveId" clId="{EF1F22B9-0C48-452A-8B50-7DD006922CD1}" dt="2022-11-10T12:09:02.016" v="619" actId="478"/>
          <ac:spMkLst>
            <pc:docMk/>
            <pc:sldMk cId="1701159067" sldId="257"/>
            <ac:spMk id="7" creationId="{E171878A-E3EE-A470-D792-7B8AABF5551D}"/>
          </ac:spMkLst>
        </pc:spChg>
        <pc:spChg chg="add del mod">
          <ac:chgData name="Lars Askild Skavhellen Aarvik" userId="2262922f4f5ad95d" providerId="LiveId" clId="{EF1F22B9-0C48-452A-8B50-7DD006922CD1}" dt="2022-11-10T12:09:02.016" v="619" actId="478"/>
          <ac:spMkLst>
            <pc:docMk/>
            <pc:sldMk cId="1701159067" sldId="257"/>
            <ac:spMk id="8" creationId="{0B797A66-0425-4ED6-790D-7D4D3922BF4C}"/>
          </ac:spMkLst>
        </pc:spChg>
        <pc:spChg chg="add mod">
          <ac:chgData name="Lars Askild Skavhellen Aarvik" userId="2262922f4f5ad95d" providerId="LiveId" clId="{EF1F22B9-0C48-452A-8B50-7DD006922CD1}" dt="2022-11-10T12:41:30.416" v="1104" actId="1076"/>
          <ac:spMkLst>
            <pc:docMk/>
            <pc:sldMk cId="1701159067" sldId="257"/>
            <ac:spMk id="9" creationId="{98E7F63B-E5BD-E921-2919-EC913169377D}"/>
          </ac:spMkLst>
        </pc:spChg>
        <pc:spChg chg="add del mod">
          <ac:chgData name="Lars Askild Skavhellen Aarvik" userId="2262922f4f5ad95d" providerId="LiveId" clId="{EF1F22B9-0C48-452A-8B50-7DD006922CD1}" dt="2022-11-10T12:09:16.664" v="621" actId="478"/>
          <ac:spMkLst>
            <pc:docMk/>
            <pc:sldMk cId="1701159067" sldId="257"/>
            <ac:spMk id="10" creationId="{84C78DFE-5B88-C638-E493-2C526F411D4F}"/>
          </ac:spMkLst>
        </pc:spChg>
        <pc:spChg chg="add mod">
          <ac:chgData name="Lars Askild Skavhellen Aarvik" userId="2262922f4f5ad95d" providerId="LiveId" clId="{EF1F22B9-0C48-452A-8B50-7DD006922CD1}" dt="2022-11-10T12:41:30.416" v="1104" actId="1076"/>
          <ac:spMkLst>
            <pc:docMk/>
            <pc:sldMk cId="1701159067" sldId="257"/>
            <ac:spMk id="11" creationId="{5C451AD8-D89C-2DB9-4BCB-BFD948A23DB0}"/>
          </ac:spMkLst>
        </pc:spChg>
        <pc:spChg chg="add mod">
          <ac:chgData name="Lars Askild Skavhellen Aarvik" userId="2262922f4f5ad95d" providerId="LiveId" clId="{EF1F22B9-0C48-452A-8B50-7DD006922CD1}" dt="2022-11-10T12:41:30.416" v="1104" actId="1076"/>
          <ac:spMkLst>
            <pc:docMk/>
            <pc:sldMk cId="1701159067" sldId="257"/>
            <ac:spMk id="12" creationId="{28997645-24BA-46D8-39DD-943CA7B38722}"/>
          </ac:spMkLst>
        </pc:spChg>
        <pc:spChg chg="add mod">
          <ac:chgData name="Lars Askild Skavhellen Aarvik" userId="2262922f4f5ad95d" providerId="LiveId" clId="{EF1F22B9-0C48-452A-8B50-7DD006922CD1}" dt="2022-11-10T12:41:30.416" v="1104" actId="1076"/>
          <ac:spMkLst>
            <pc:docMk/>
            <pc:sldMk cId="1701159067" sldId="257"/>
            <ac:spMk id="24" creationId="{E8DCAB6F-9EB5-E44D-781D-78308FE185E6}"/>
          </ac:spMkLst>
        </pc:spChg>
        <pc:spChg chg="add mod">
          <ac:chgData name="Lars Askild Skavhellen Aarvik" userId="2262922f4f5ad95d" providerId="LiveId" clId="{EF1F22B9-0C48-452A-8B50-7DD006922CD1}" dt="2022-11-10T12:41:30.416" v="1104" actId="1076"/>
          <ac:spMkLst>
            <pc:docMk/>
            <pc:sldMk cId="1701159067" sldId="257"/>
            <ac:spMk id="100" creationId="{7ED0E7C0-FD93-0B51-A64D-487B5992C5E7}"/>
          </ac:spMkLst>
        </pc:spChg>
        <pc:spChg chg="add mod">
          <ac:chgData name="Lars Askild Skavhellen Aarvik" userId="2262922f4f5ad95d" providerId="LiveId" clId="{EF1F22B9-0C48-452A-8B50-7DD006922CD1}" dt="2022-11-10T12:41:30.416" v="1104" actId="1076"/>
          <ac:spMkLst>
            <pc:docMk/>
            <pc:sldMk cId="1701159067" sldId="257"/>
            <ac:spMk id="102" creationId="{0A95BE03-A5A8-5AD4-757E-65DFBA1225FA}"/>
          </ac:spMkLst>
        </pc:spChg>
        <pc:spChg chg="add mod">
          <ac:chgData name="Lars Askild Skavhellen Aarvik" userId="2262922f4f5ad95d" providerId="LiveId" clId="{EF1F22B9-0C48-452A-8B50-7DD006922CD1}" dt="2022-11-10T12:41:30.416" v="1104" actId="1076"/>
          <ac:spMkLst>
            <pc:docMk/>
            <pc:sldMk cId="1701159067" sldId="257"/>
            <ac:spMk id="104" creationId="{8634469C-C3F1-3427-A43D-2E19420B6FC6}"/>
          </ac:spMkLst>
        </pc:spChg>
        <pc:spChg chg="add mod">
          <ac:chgData name="Lars Askild Skavhellen Aarvik" userId="2262922f4f5ad95d" providerId="LiveId" clId="{EF1F22B9-0C48-452A-8B50-7DD006922CD1}" dt="2022-11-10T12:41:30.416" v="1104" actId="1076"/>
          <ac:spMkLst>
            <pc:docMk/>
            <pc:sldMk cId="1701159067" sldId="257"/>
            <ac:spMk id="106" creationId="{6BB65AD7-B752-5409-688E-1C297D7A21C5}"/>
          </ac:spMkLst>
        </pc:spChg>
        <pc:spChg chg="add mod">
          <ac:chgData name="Lars Askild Skavhellen Aarvik" userId="2262922f4f5ad95d" providerId="LiveId" clId="{EF1F22B9-0C48-452A-8B50-7DD006922CD1}" dt="2022-11-10T12:31:56.478" v="894" actId="207"/>
          <ac:spMkLst>
            <pc:docMk/>
            <pc:sldMk cId="1701159067" sldId="257"/>
            <ac:spMk id="108" creationId="{41B84DB9-90BA-252F-B30B-9A9F4D860D76}"/>
          </ac:spMkLst>
        </pc:spChg>
        <pc:spChg chg="add mod">
          <ac:chgData name="Lars Askild Skavhellen Aarvik" userId="2262922f4f5ad95d" providerId="LiveId" clId="{EF1F22B9-0C48-452A-8B50-7DD006922CD1}" dt="2022-11-10T12:31:59.496" v="895" actId="207"/>
          <ac:spMkLst>
            <pc:docMk/>
            <pc:sldMk cId="1701159067" sldId="257"/>
            <ac:spMk id="110" creationId="{F8EDE884-7705-1189-9B59-D4397475E7ED}"/>
          </ac:spMkLst>
        </pc:spChg>
        <pc:spChg chg="add mod">
          <ac:chgData name="Lars Askild Skavhellen Aarvik" userId="2262922f4f5ad95d" providerId="LiveId" clId="{EF1F22B9-0C48-452A-8B50-7DD006922CD1}" dt="2022-11-10T12:32:02.112" v="896" actId="207"/>
          <ac:spMkLst>
            <pc:docMk/>
            <pc:sldMk cId="1701159067" sldId="257"/>
            <ac:spMk id="112" creationId="{C8AC8ABC-7A94-2031-BC69-4713C54352A7}"/>
          </ac:spMkLst>
        </pc:spChg>
        <pc:spChg chg="add mod">
          <ac:chgData name="Lars Askild Skavhellen Aarvik" userId="2262922f4f5ad95d" providerId="LiveId" clId="{EF1F22B9-0C48-452A-8B50-7DD006922CD1}" dt="2022-11-10T12:32:04.849" v="897" actId="207"/>
          <ac:spMkLst>
            <pc:docMk/>
            <pc:sldMk cId="1701159067" sldId="257"/>
            <ac:spMk id="116" creationId="{95B2C6F5-587E-A56E-4DAF-D3DA90FD6B71}"/>
          </ac:spMkLst>
        </pc:spChg>
        <pc:spChg chg="add mod">
          <ac:chgData name="Lars Askild Skavhellen Aarvik" userId="2262922f4f5ad95d" providerId="LiveId" clId="{EF1F22B9-0C48-452A-8B50-7DD006922CD1}" dt="2022-11-10T12:41:30.416" v="1104" actId="1076"/>
          <ac:spMkLst>
            <pc:docMk/>
            <pc:sldMk cId="1701159067" sldId="257"/>
            <ac:spMk id="135" creationId="{EF13708A-1DA8-A620-8B4D-A0EE5FF8B235}"/>
          </ac:spMkLst>
        </pc:spChg>
        <pc:spChg chg="add mod">
          <ac:chgData name="Lars Askild Skavhellen Aarvik" userId="2262922f4f5ad95d" providerId="LiveId" clId="{EF1F22B9-0C48-452A-8B50-7DD006922CD1}" dt="2022-11-10T12:40:41.631" v="1086" actId="1076"/>
          <ac:spMkLst>
            <pc:docMk/>
            <pc:sldMk cId="1701159067" sldId="257"/>
            <ac:spMk id="137" creationId="{A710528E-FAAB-A5B0-79BD-3F9F561E7B52}"/>
          </ac:spMkLst>
        </pc:spChg>
        <pc:spChg chg="add mod">
          <ac:chgData name="Lars Askild Skavhellen Aarvik" userId="2262922f4f5ad95d" providerId="LiveId" clId="{EF1F22B9-0C48-452A-8B50-7DD006922CD1}" dt="2022-11-10T12:32:54.570" v="930" actId="1076"/>
          <ac:spMkLst>
            <pc:docMk/>
            <pc:sldMk cId="1701159067" sldId="257"/>
            <ac:spMk id="139" creationId="{82A38401-B935-FA69-93C5-9BD70E065FD5}"/>
          </ac:spMkLst>
        </pc:spChg>
        <pc:spChg chg="add mod">
          <ac:chgData name="Lars Askild Skavhellen Aarvik" userId="2262922f4f5ad95d" providerId="LiveId" clId="{EF1F22B9-0C48-452A-8B50-7DD006922CD1}" dt="2022-11-10T12:33:04.954" v="940" actId="1076"/>
          <ac:spMkLst>
            <pc:docMk/>
            <pc:sldMk cId="1701159067" sldId="257"/>
            <ac:spMk id="141" creationId="{4614188D-81E8-E04D-3148-D6F4D3B86C81}"/>
          </ac:spMkLst>
        </pc:spChg>
        <pc:spChg chg="add mod">
          <ac:chgData name="Lars Askild Skavhellen Aarvik" userId="2262922f4f5ad95d" providerId="LiveId" clId="{EF1F22B9-0C48-452A-8B50-7DD006922CD1}" dt="2022-11-10T12:33:15.710" v="950" actId="1076"/>
          <ac:spMkLst>
            <pc:docMk/>
            <pc:sldMk cId="1701159067" sldId="257"/>
            <ac:spMk id="143" creationId="{CF0C25F5-1C7A-7D21-BD88-89147DDC7289}"/>
          </ac:spMkLst>
        </pc:spChg>
        <pc:spChg chg="add mod">
          <ac:chgData name="Lars Askild Skavhellen Aarvik" userId="2262922f4f5ad95d" providerId="LiveId" clId="{EF1F22B9-0C48-452A-8B50-7DD006922CD1}" dt="2022-11-10T12:33:42.474" v="960" actId="1076"/>
          <ac:spMkLst>
            <pc:docMk/>
            <pc:sldMk cId="1701159067" sldId="257"/>
            <ac:spMk id="145" creationId="{CDAF071C-991C-BEA2-5BE6-1812B03F9310}"/>
          </ac:spMkLst>
        </pc:spChg>
        <pc:graphicFrameChg chg="add del mod modGraphic">
          <ac:chgData name="Lars Askild Skavhellen Aarvik" userId="2262922f4f5ad95d" providerId="LiveId" clId="{EF1F22B9-0C48-452A-8B50-7DD006922CD1}" dt="2022-11-10T12:41:16.177" v="1099" actId="478"/>
          <ac:graphicFrameMkLst>
            <pc:docMk/>
            <pc:sldMk cId="1701159067" sldId="257"/>
            <ac:graphicFrameMk id="213" creationId="{35331CEE-E1B1-44C3-E56D-11833930B805}"/>
          </ac:graphicFrameMkLst>
        </pc:graphicFrameChg>
        <pc:graphicFrameChg chg="add mod">
          <ac:chgData name="Lars Askild Skavhellen Aarvik" userId="2262922f4f5ad95d" providerId="LiveId" clId="{EF1F22B9-0C48-452A-8B50-7DD006922CD1}" dt="2022-11-10T13:34:34.071" v="1761" actId="1076"/>
          <ac:graphicFrameMkLst>
            <pc:docMk/>
            <pc:sldMk cId="1701159067" sldId="257"/>
            <ac:graphicFrameMk id="214" creationId="{DB3AAE53-B21F-235C-2A87-E6BA849EB517}"/>
          </ac:graphicFrameMkLst>
        </pc:graphicFrame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14" creationId="{8730AF58-AD9C-C0B9-10EF-9DA7DB50CD63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16" creationId="{977DE874-0A93-18A1-6F1A-EBF990520160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18" creationId="{019698A9-63DE-F445-6575-62AA13E05197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20" creationId="{0164B17C-AE57-96F2-BE03-4EF76E095C43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22" creationId="{126FC75E-F600-3659-F0DD-75403D7DF595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35" creationId="{96E6488F-6729-BBE4-36EA-F625F85D1432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36" creationId="{1F713A17-34FE-89BE-2546-BCF291E8D7C2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39" creationId="{E9E4EC76-1D9D-E6D8-C9F7-E92CC139A66D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89" creationId="{65A1C682-BADC-7421-19A1-5366FF5863F3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90" creationId="{45BB0CC2-0C43-870B-7BB4-589352AF52D3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93" creationId="{07196F30-7FD7-E8EC-B833-FCC09BE546DE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96" creationId="{56CFE927-4206-4F58-B28A-D6E941855E4B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113" creationId="{AA301AA4-E271-215D-637D-A1D07EB39C27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118" creationId="{89A2B784-5D4C-C0E7-8B7A-FFA54C64B192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119" creationId="{B0B3C368-5405-AFE7-C2F5-2F61DFD3DB8F}"/>
          </ac:cxnSpMkLst>
        </pc:cxnChg>
        <pc:cxnChg chg="add del mod">
          <ac:chgData name="Lars Askild Skavhellen Aarvik" userId="2262922f4f5ad95d" providerId="LiveId" clId="{EF1F22B9-0C48-452A-8B50-7DD006922CD1}" dt="2022-11-10T12:30:42.102" v="866" actId="478"/>
          <ac:cxnSpMkLst>
            <pc:docMk/>
            <pc:sldMk cId="1701159067" sldId="257"/>
            <ac:cxnSpMk id="121" creationId="{456F64AA-EA8C-FED2-3A55-F22F29AE7334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123" creationId="{D7BA755E-C625-6819-D00F-BADFA39A09FC}"/>
          </ac:cxnSpMkLst>
        </pc:cxnChg>
        <pc:cxnChg chg="add del mod">
          <ac:chgData name="Lars Askild Skavhellen Aarvik" userId="2262922f4f5ad95d" providerId="LiveId" clId="{EF1F22B9-0C48-452A-8B50-7DD006922CD1}" dt="2022-11-10T12:30:50.822" v="869" actId="478"/>
          <ac:cxnSpMkLst>
            <pc:docMk/>
            <pc:sldMk cId="1701159067" sldId="257"/>
            <ac:cxnSpMk id="125" creationId="{EA86799F-D01A-A463-BA0D-43B8F87EF30D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131" creationId="{79C79A04-1422-C5BA-5DF8-DB9FEBA78584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132" creationId="{D6D43EC0-65E0-60BA-52D3-F30760F7B56A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133" creationId="{3E3E6DB6-5DE6-96E7-7776-F7827281FB88}"/>
          </ac:cxnSpMkLst>
        </pc:cxnChg>
        <pc:cxnChg chg="add del mod">
          <ac:chgData name="Lars Askild Skavhellen Aarvik" userId="2262922f4f5ad95d" providerId="LiveId" clId="{EF1F22B9-0C48-452A-8B50-7DD006922CD1}" dt="2022-11-10T12:34:07.143" v="964" actId="11529"/>
          <ac:cxnSpMkLst>
            <pc:docMk/>
            <pc:sldMk cId="1701159067" sldId="257"/>
            <ac:cxnSpMk id="147" creationId="{D29A743F-E119-7C71-AE69-AE7111E420CC}"/>
          </ac:cxnSpMkLst>
        </pc:cxnChg>
        <pc:cxnChg chg="add del mod">
          <ac:chgData name="Lars Askild Skavhellen Aarvik" userId="2262922f4f5ad95d" providerId="LiveId" clId="{EF1F22B9-0C48-452A-8B50-7DD006922CD1}" dt="2022-11-10T12:35:53.334" v="1004" actId="478"/>
          <ac:cxnSpMkLst>
            <pc:docMk/>
            <pc:sldMk cId="1701159067" sldId="257"/>
            <ac:cxnSpMk id="149" creationId="{06B11920-6A5E-E396-F7CE-0A2CF6619A7C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181" creationId="{728F7495-AEAB-4D60-76D5-09B6F2A0352E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195" creationId="{3EBB5679-8A24-8C01-5FB1-24D3E29D4AA1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204" creationId="{105C5DBE-9FB2-94F7-EBC2-0B24DD727C05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205" creationId="{33528A1D-02C0-D381-D860-110F61E1B2C5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206" creationId="{CE94E691-34F8-2155-4AF7-FFC59FF7DA93}"/>
          </ac:cxnSpMkLst>
        </pc:cxnChg>
        <pc:cxnChg chg="add mod">
          <ac:chgData name="Lars Askild Skavhellen Aarvik" userId="2262922f4f5ad95d" providerId="LiveId" clId="{EF1F22B9-0C48-452A-8B50-7DD006922CD1}" dt="2022-11-10T12:41:30.416" v="1104" actId="1076"/>
          <ac:cxnSpMkLst>
            <pc:docMk/>
            <pc:sldMk cId="1701159067" sldId="257"/>
            <ac:cxnSpMk id="212" creationId="{9AA33397-C9F1-278B-CC37-F4957DAED617}"/>
          </ac:cxnSpMkLst>
        </pc:cxnChg>
      </pc:sldChg>
      <pc:sldChg chg="addSp delSp modSp add del mod">
        <pc:chgData name="Lars Askild Skavhellen Aarvik" userId="2262922f4f5ad95d" providerId="LiveId" clId="{EF1F22B9-0C48-452A-8B50-7DD006922CD1}" dt="2022-11-10T13:45:18.708" v="1765" actId="47"/>
        <pc:sldMkLst>
          <pc:docMk/>
          <pc:sldMk cId="2249211660" sldId="258"/>
        </pc:sldMkLst>
        <pc:spChg chg="mod">
          <ac:chgData name="Lars Askild Skavhellen Aarvik" userId="2262922f4f5ad95d" providerId="LiveId" clId="{EF1F22B9-0C48-452A-8B50-7DD006922CD1}" dt="2022-11-10T12:49:28.875" v="1217" actId="1076"/>
          <ac:spMkLst>
            <pc:docMk/>
            <pc:sldMk cId="2249211660" sldId="258"/>
            <ac:spMk id="3" creationId="{413617B4-3F84-260E-0BC2-D6449439CBD3}"/>
          </ac:spMkLst>
        </pc:spChg>
        <pc:spChg chg="mod">
          <ac:chgData name="Lars Askild Skavhellen Aarvik" userId="2262922f4f5ad95d" providerId="LiveId" clId="{EF1F22B9-0C48-452A-8B50-7DD006922CD1}" dt="2022-11-10T12:49:28.875" v="1217" actId="1076"/>
          <ac:spMkLst>
            <pc:docMk/>
            <pc:sldMk cId="2249211660" sldId="258"/>
            <ac:spMk id="4" creationId="{28719018-CA2C-50CC-D543-1B6DD84DA50D}"/>
          </ac:spMkLst>
        </pc:spChg>
        <pc:spChg chg="add mod">
          <ac:chgData name="Lars Askild Skavhellen Aarvik" userId="2262922f4f5ad95d" providerId="LiveId" clId="{EF1F22B9-0C48-452A-8B50-7DD006922CD1}" dt="2022-11-10T12:49:02.936" v="1211" actId="207"/>
          <ac:spMkLst>
            <pc:docMk/>
            <pc:sldMk cId="2249211660" sldId="258"/>
            <ac:spMk id="5" creationId="{299514B2-0CAA-F75D-633E-2B33B4ABF208}"/>
          </ac:spMkLst>
        </pc:spChg>
        <pc:spChg chg="mod">
          <ac:chgData name="Lars Askild Skavhellen Aarvik" userId="2262922f4f5ad95d" providerId="LiveId" clId="{EF1F22B9-0C48-452A-8B50-7DD006922CD1}" dt="2022-11-10T13:03:35.535" v="1317" actId="688"/>
          <ac:spMkLst>
            <pc:docMk/>
            <pc:sldMk cId="2249211660" sldId="258"/>
            <ac:spMk id="6" creationId="{72425CA2-184B-2E2D-21CB-19F4E69446A1}"/>
          </ac:spMkLst>
        </pc:spChg>
        <pc:spChg chg="add mod">
          <ac:chgData name="Lars Askild Skavhellen Aarvik" userId="2262922f4f5ad95d" providerId="LiveId" clId="{EF1F22B9-0C48-452A-8B50-7DD006922CD1}" dt="2022-11-10T12:49:10.335" v="1213" actId="207"/>
          <ac:spMkLst>
            <pc:docMk/>
            <pc:sldMk cId="2249211660" sldId="258"/>
            <ac:spMk id="8" creationId="{95FD2121-8492-EE16-784E-306AB1FC9492}"/>
          </ac:spMkLst>
        </pc:spChg>
        <pc:spChg chg="mod">
          <ac:chgData name="Lars Askild Skavhellen Aarvik" userId="2262922f4f5ad95d" providerId="LiveId" clId="{EF1F22B9-0C48-452A-8B50-7DD006922CD1}" dt="2022-11-10T12:54:32.274" v="1249" actId="1076"/>
          <ac:spMkLst>
            <pc:docMk/>
            <pc:sldMk cId="2249211660" sldId="258"/>
            <ac:spMk id="9" creationId="{98E7F63B-E5BD-E921-2919-EC913169377D}"/>
          </ac:spMkLst>
        </pc:spChg>
        <pc:spChg chg="mod">
          <ac:chgData name="Lars Askild Skavhellen Aarvik" userId="2262922f4f5ad95d" providerId="LiveId" clId="{EF1F22B9-0C48-452A-8B50-7DD006922CD1}" dt="2022-11-10T13:03:34.870" v="1316" actId="688"/>
          <ac:spMkLst>
            <pc:docMk/>
            <pc:sldMk cId="2249211660" sldId="258"/>
            <ac:spMk id="11" creationId="{5C451AD8-D89C-2DB9-4BCB-BFD948A23DB0}"/>
          </ac:spMkLst>
        </pc:spChg>
        <pc:spChg chg="mod">
          <ac:chgData name="Lars Askild Skavhellen Aarvik" userId="2262922f4f5ad95d" providerId="LiveId" clId="{EF1F22B9-0C48-452A-8B50-7DD006922CD1}" dt="2022-11-10T12:49:28.875" v="1217" actId="1076"/>
          <ac:spMkLst>
            <pc:docMk/>
            <pc:sldMk cId="2249211660" sldId="258"/>
            <ac:spMk id="12" creationId="{28997645-24BA-46D8-39DD-943CA7B38722}"/>
          </ac:spMkLst>
        </pc:spChg>
        <pc:spChg chg="add mod">
          <ac:chgData name="Lars Askild Skavhellen Aarvik" userId="2262922f4f5ad95d" providerId="LiveId" clId="{EF1F22B9-0C48-452A-8B50-7DD006922CD1}" dt="2022-11-10T12:56:36.579" v="1275" actId="1076"/>
          <ac:spMkLst>
            <pc:docMk/>
            <pc:sldMk cId="2249211660" sldId="258"/>
            <ac:spMk id="13" creationId="{0705AEB2-3B64-C77C-2216-FDBE760935E3}"/>
          </ac:spMkLst>
        </pc:spChg>
        <pc:spChg chg="add mod">
          <ac:chgData name="Lars Askild Skavhellen Aarvik" userId="2262922f4f5ad95d" providerId="LiveId" clId="{EF1F22B9-0C48-452A-8B50-7DD006922CD1}" dt="2022-11-10T12:49:14.765" v="1214" actId="207"/>
          <ac:spMkLst>
            <pc:docMk/>
            <pc:sldMk cId="2249211660" sldId="258"/>
            <ac:spMk id="17" creationId="{305FE545-9614-56A9-069C-6F9706E984CF}"/>
          </ac:spMkLst>
        </pc:spChg>
        <pc:spChg chg="add mod">
          <ac:chgData name="Lars Askild Skavhellen Aarvik" userId="2262922f4f5ad95d" providerId="LiveId" clId="{EF1F22B9-0C48-452A-8B50-7DD006922CD1}" dt="2022-11-10T12:56:28.847" v="1273" actId="1076"/>
          <ac:spMkLst>
            <pc:docMk/>
            <pc:sldMk cId="2249211660" sldId="258"/>
            <ac:spMk id="21" creationId="{12DF6C28-1D34-DF47-A89A-5B5D733136CD}"/>
          </ac:spMkLst>
        </pc:spChg>
        <pc:spChg chg="mod">
          <ac:chgData name="Lars Askild Skavhellen Aarvik" userId="2262922f4f5ad95d" providerId="LiveId" clId="{EF1F22B9-0C48-452A-8B50-7DD006922CD1}" dt="2022-11-10T12:58:06.206" v="1277" actId="207"/>
          <ac:spMkLst>
            <pc:docMk/>
            <pc:sldMk cId="2249211660" sldId="258"/>
            <ac:spMk id="24" creationId="{E8DCAB6F-9EB5-E44D-781D-78308FE185E6}"/>
          </ac:spMkLst>
        </pc:spChg>
        <pc:spChg chg="add mod">
          <ac:chgData name="Lars Askild Skavhellen Aarvik" userId="2262922f4f5ad95d" providerId="LiveId" clId="{EF1F22B9-0C48-452A-8B50-7DD006922CD1}" dt="2022-11-10T13:00:28.441" v="1295" actId="1076"/>
          <ac:spMkLst>
            <pc:docMk/>
            <pc:sldMk cId="2249211660" sldId="258"/>
            <ac:spMk id="25" creationId="{CFEB3C4D-5C65-F5C6-549E-4065F0C51940}"/>
          </ac:spMkLst>
        </pc:spChg>
        <pc:spChg chg="add mod">
          <ac:chgData name="Lars Askild Skavhellen Aarvik" userId="2262922f4f5ad95d" providerId="LiveId" clId="{EF1F22B9-0C48-452A-8B50-7DD006922CD1}" dt="2022-11-10T13:05:21.945" v="1336" actId="1076"/>
          <ac:spMkLst>
            <pc:docMk/>
            <pc:sldMk cId="2249211660" sldId="258"/>
            <ac:spMk id="63" creationId="{66959E39-0615-6145-8564-4BFAE5A54953}"/>
          </ac:spMkLst>
        </pc:spChg>
        <pc:spChg chg="add mod">
          <ac:chgData name="Lars Askild Skavhellen Aarvik" userId="2262922f4f5ad95d" providerId="LiveId" clId="{EF1F22B9-0C48-452A-8B50-7DD006922CD1}" dt="2022-11-10T13:05:43.465" v="1347" actId="1076"/>
          <ac:spMkLst>
            <pc:docMk/>
            <pc:sldMk cId="2249211660" sldId="258"/>
            <ac:spMk id="64" creationId="{FC76A8C3-3ECA-85FF-7A94-B1A4944A8A64}"/>
          </ac:spMkLst>
        </pc:spChg>
        <pc:spChg chg="add mod">
          <ac:chgData name="Lars Askild Skavhellen Aarvik" userId="2262922f4f5ad95d" providerId="LiveId" clId="{EF1F22B9-0C48-452A-8B50-7DD006922CD1}" dt="2022-11-10T13:06:28.946" v="1357" actId="1076"/>
          <ac:spMkLst>
            <pc:docMk/>
            <pc:sldMk cId="2249211660" sldId="258"/>
            <ac:spMk id="65" creationId="{A66096B4-DBA6-3F9A-D1AC-99CEAEBCC403}"/>
          </ac:spMkLst>
        </pc:spChg>
        <pc:spChg chg="add del mod">
          <ac:chgData name="Lars Askild Skavhellen Aarvik" userId="2262922f4f5ad95d" providerId="LiveId" clId="{EF1F22B9-0C48-452A-8B50-7DD006922CD1}" dt="2022-11-10T13:08:25.602" v="1381" actId="478"/>
          <ac:spMkLst>
            <pc:docMk/>
            <pc:sldMk cId="2249211660" sldId="258"/>
            <ac:spMk id="66" creationId="{33569B7D-B496-B3B5-0619-A5B16848C3BC}"/>
          </ac:spMkLst>
        </pc:spChg>
        <pc:spChg chg="add del mod">
          <ac:chgData name="Lars Askild Skavhellen Aarvik" userId="2262922f4f5ad95d" providerId="LiveId" clId="{EF1F22B9-0C48-452A-8B50-7DD006922CD1}" dt="2022-11-10T13:08:26.107" v="1382" actId="478"/>
          <ac:spMkLst>
            <pc:docMk/>
            <pc:sldMk cId="2249211660" sldId="258"/>
            <ac:spMk id="67" creationId="{285BB725-637B-9B12-65D7-1C40FDE57C87}"/>
          </ac:spMkLst>
        </pc:spChg>
        <pc:spChg chg="add del mod">
          <ac:chgData name="Lars Askild Skavhellen Aarvik" userId="2262922f4f5ad95d" providerId="LiveId" clId="{EF1F22B9-0C48-452A-8B50-7DD006922CD1}" dt="2022-11-10T13:08:27.251" v="1384" actId="478"/>
          <ac:spMkLst>
            <pc:docMk/>
            <pc:sldMk cId="2249211660" sldId="258"/>
            <ac:spMk id="68" creationId="{49C5F524-70C7-BFD5-61D4-5B2BD5FB1051}"/>
          </ac:spMkLst>
        </pc:spChg>
        <pc:spChg chg="mod">
          <ac:chgData name="Lars Askild Skavhellen Aarvik" userId="2262922f4f5ad95d" providerId="LiveId" clId="{EF1F22B9-0C48-452A-8B50-7DD006922CD1}" dt="2022-11-10T12:49:28.875" v="1217" actId="1076"/>
          <ac:spMkLst>
            <pc:docMk/>
            <pc:sldMk cId="2249211660" sldId="258"/>
            <ac:spMk id="100" creationId="{7ED0E7C0-FD93-0B51-A64D-487B5992C5E7}"/>
          </ac:spMkLst>
        </pc:spChg>
        <pc:spChg chg="mod">
          <ac:chgData name="Lars Askild Skavhellen Aarvik" userId="2262922f4f5ad95d" providerId="LiveId" clId="{EF1F22B9-0C48-452A-8B50-7DD006922CD1}" dt="2022-11-10T13:08:22.766" v="1380" actId="1076"/>
          <ac:spMkLst>
            <pc:docMk/>
            <pc:sldMk cId="2249211660" sldId="258"/>
            <ac:spMk id="102" creationId="{0A95BE03-A5A8-5AD4-757E-65DFBA1225FA}"/>
          </ac:spMkLst>
        </pc:spChg>
        <pc:spChg chg="mod">
          <ac:chgData name="Lars Askild Skavhellen Aarvik" userId="2262922f4f5ad95d" providerId="LiveId" clId="{EF1F22B9-0C48-452A-8B50-7DD006922CD1}" dt="2022-11-10T12:49:39.046" v="1218" actId="1076"/>
          <ac:spMkLst>
            <pc:docMk/>
            <pc:sldMk cId="2249211660" sldId="258"/>
            <ac:spMk id="104" creationId="{8634469C-C3F1-3427-A43D-2E19420B6FC6}"/>
          </ac:spMkLst>
        </pc:spChg>
        <pc:spChg chg="mod">
          <ac:chgData name="Lars Askild Skavhellen Aarvik" userId="2262922f4f5ad95d" providerId="LiveId" clId="{EF1F22B9-0C48-452A-8B50-7DD006922CD1}" dt="2022-11-10T12:49:28.875" v="1217" actId="1076"/>
          <ac:spMkLst>
            <pc:docMk/>
            <pc:sldMk cId="2249211660" sldId="258"/>
            <ac:spMk id="106" creationId="{6BB65AD7-B752-5409-688E-1C297D7A21C5}"/>
          </ac:spMkLst>
        </pc:spChg>
        <pc:spChg chg="mod">
          <ac:chgData name="Lars Askild Skavhellen Aarvik" userId="2262922f4f5ad95d" providerId="LiveId" clId="{EF1F22B9-0C48-452A-8B50-7DD006922CD1}" dt="2022-11-10T13:05:11.148" v="1335" actId="1076"/>
          <ac:spMkLst>
            <pc:docMk/>
            <pc:sldMk cId="2249211660" sldId="258"/>
            <ac:spMk id="135" creationId="{EF13708A-1DA8-A620-8B4D-A0EE5FF8B235}"/>
          </ac:spMkLst>
        </pc:spChg>
        <pc:spChg chg="del mod">
          <ac:chgData name="Lars Askild Skavhellen Aarvik" userId="2262922f4f5ad95d" providerId="LiveId" clId="{EF1F22B9-0C48-452A-8B50-7DD006922CD1}" dt="2022-11-10T12:41:54.472" v="1109" actId="21"/>
          <ac:spMkLst>
            <pc:docMk/>
            <pc:sldMk cId="2249211660" sldId="258"/>
            <ac:spMk id="137" creationId="{A710528E-FAAB-A5B0-79BD-3F9F561E7B52}"/>
          </ac:spMkLst>
        </pc:spChg>
        <pc:spChg chg="mod">
          <ac:chgData name="Lars Askild Skavhellen Aarvik" userId="2262922f4f5ad95d" providerId="LiveId" clId="{EF1F22B9-0C48-452A-8B50-7DD006922CD1}" dt="2022-11-10T12:53:38.442" v="1243" actId="1076"/>
          <ac:spMkLst>
            <pc:docMk/>
            <pc:sldMk cId="2249211660" sldId="258"/>
            <ac:spMk id="139" creationId="{82A38401-B935-FA69-93C5-9BD70E065FD5}"/>
          </ac:spMkLst>
        </pc:spChg>
        <pc:spChg chg="mod">
          <ac:chgData name="Lars Askild Skavhellen Aarvik" userId="2262922f4f5ad95d" providerId="LiveId" clId="{EF1F22B9-0C48-452A-8B50-7DD006922CD1}" dt="2022-11-10T12:53:58.892" v="1245" actId="14100"/>
          <ac:spMkLst>
            <pc:docMk/>
            <pc:sldMk cId="2249211660" sldId="258"/>
            <ac:spMk id="141" creationId="{4614188D-81E8-E04D-3148-D6F4D3B86C81}"/>
          </ac:spMkLst>
        </pc:spChg>
        <pc:spChg chg="mod">
          <ac:chgData name="Lars Askild Skavhellen Aarvik" userId="2262922f4f5ad95d" providerId="LiveId" clId="{EF1F22B9-0C48-452A-8B50-7DD006922CD1}" dt="2022-11-10T12:55:55.074" v="1264" actId="14100"/>
          <ac:spMkLst>
            <pc:docMk/>
            <pc:sldMk cId="2249211660" sldId="258"/>
            <ac:spMk id="143" creationId="{CF0C25F5-1C7A-7D21-BD88-89147DDC7289}"/>
          </ac:spMkLst>
        </pc:spChg>
        <pc:spChg chg="mod">
          <ac:chgData name="Lars Askild Skavhellen Aarvik" userId="2262922f4f5ad95d" providerId="LiveId" clId="{EF1F22B9-0C48-452A-8B50-7DD006922CD1}" dt="2022-11-10T12:56:10.993" v="1269" actId="1076"/>
          <ac:spMkLst>
            <pc:docMk/>
            <pc:sldMk cId="2249211660" sldId="258"/>
            <ac:spMk id="145" creationId="{CDAF071C-991C-BEA2-5BE6-1812B03F9310}"/>
          </ac:spMkLst>
        </pc:spChg>
        <pc:graphicFrameChg chg="del">
          <ac:chgData name="Lars Askild Skavhellen Aarvik" userId="2262922f4f5ad95d" providerId="LiveId" clId="{EF1F22B9-0C48-452A-8B50-7DD006922CD1}" dt="2022-11-10T12:41:49.448" v="1107" actId="478"/>
          <ac:graphicFrameMkLst>
            <pc:docMk/>
            <pc:sldMk cId="2249211660" sldId="258"/>
            <ac:graphicFrameMk id="214" creationId="{DB3AAE53-B21F-235C-2A87-E6BA849EB517}"/>
          </ac:graphicFrameMkLst>
        </pc:graphicFrameChg>
        <pc:cxnChg chg="mod">
          <ac:chgData name="Lars Askild Skavhellen Aarvik" userId="2262922f4f5ad95d" providerId="LiveId" clId="{EF1F22B9-0C48-452A-8B50-7DD006922CD1}" dt="2022-11-10T13:03:35.535" v="1317" actId="688"/>
          <ac:cxnSpMkLst>
            <pc:docMk/>
            <pc:sldMk cId="2249211660" sldId="258"/>
            <ac:cxnSpMk id="14" creationId="{8730AF58-AD9C-C0B9-10EF-9DA7DB50CD63}"/>
          </ac:cxnSpMkLst>
        </pc:cxnChg>
        <pc:cxnChg chg="mod">
          <ac:chgData name="Lars Askild Skavhellen Aarvik" userId="2262922f4f5ad95d" providerId="LiveId" clId="{EF1F22B9-0C48-452A-8B50-7DD006922CD1}" dt="2022-11-10T13:03:35.535" v="1317" actId="688"/>
          <ac:cxnSpMkLst>
            <pc:docMk/>
            <pc:sldMk cId="2249211660" sldId="258"/>
            <ac:cxnSpMk id="16" creationId="{977DE874-0A93-18A1-6F1A-EBF990520160}"/>
          </ac:cxnSpMkLst>
        </pc:cxnChg>
        <pc:cxnChg chg="mod">
          <ac:chgData name="Lars Askild Skavhellen Aarvik" userId="2262922f4f5ad95d" providerId="LiveId" clId="{EF1F22B9-0C48-452A-8B50-7DD006922CD1}" dt="2022-11-10T13:03:34.870" v="1316" actId="688"/>
          <ac:cxnSpMkLst>
            <pc:docMk/>
            <pc:sldMk cId="2249211660" sldId="258"/>
            <ac:cxnSpMk id="18" creationId="{019698A9-63DE-F445-6575-62AA13E05197}"/>
          </ac:cxnSpMkLst>
        </pc:cxnChg>
        <pc:cxnChg chg="mod">
          <ac:chgData name="Lars Askild Skavhellen Aarvik" userId="2262922f4f5ad95d" providerId="LiveId" clId="{EF1F22B9-0C48-452A-8B50-7DD006922CD1}" dt="2022-11-10T12:54:32.274" v="1249" actId="1076"/>
          <ac:cxnSpMkLst>
            <pc:docMk/>
            <pc:sldMk cId="2249211660" sldId="258"/>
            <ac:cxnSpMk id="20" creationId="{0164B17C-AE57-96F2-BE03-4EF76E095C43}"/>
          </ac:cxnSpMkLst>
        </pc:cxnChg>
        <pc:cxnChg chg="mod">
          <ac:chgData name="Lars Askild Skavhellen Aarvik" userId="2262922f4f5ad95d" providerId="LiveId" clId="{EF1F22B9-0C48-452A-8B50-7DD006922CD1}" dt="2022-11-10T12:49:28.875" v="1217" actId="1076"/>
          <ac:cxnSpMkLst>
            <pc:docMk/>
            <pc:sldMk cId="2249211660" sldId="258"/>
            <ac:cxnSpMk id="22" creationId="{126FC75E-F600-3659-F0DD-75403D7DF595}"/>
          </ac:cxnSpMkLst>
        </pc:cxnChg>
        <pc:cxnChg chg="mod">
          <ac:chgData name="Lars Askild Skavhellen Aarvik" userId="2262922f4f5ad95d" providerId="LiveId" clId="{EF1F22B9-0C48-452A-8B50-7DD006922CD1}" dt="2022-11-10T12:49:28.875" v="1217" actId="1076"/>
          <ac:cxnSpMkLst>
            <pc:docMk/>
            <pc:sldMk cId="2249211660" sldId="258"/>
            <ac:cxnSpMk id="35" creationId="{96E6488F-6729-BBE4-36EA-F625F85D1432}"/>
          </ac:cxnSpMkLst>
        </pc:cxnChg>
        <pc:cxnChg chg="mod">
          <ac:chgData name="Lars Askild Skavhellen Aarvik" userId="2262922f4f5ad95d" providerId="LiveId" clId="{EF1F22B9-0C48-452A-8B50-7DD006922CD1}" dt="2022-11-10T12:49:28.875" v="1217" actId="1076"/>
          <ac:cxnSpMkLst>
            <pc:docMk/>
            <pc:sldMk cId="2249211660" sldId="258"/>
            <ac:cxnSpMk id="36" creationId="{1F713A17-34FE-89BE-2546-BCF291E8D7C2}"/>
          </ac:cxnSpMkLst>
        </pc:cxnChg>
        <pc:cxnChg chg="mod">
          <ac:chgData name="Lars Askild Skavhellen Aarvik" userId="2262922f4f5ad95d" providerId="LiveId" clId="{EF1F22B9-0C48-452A-8B50-7DD006922CD1}" dt="2022-11-10T12:49:28.875" v="1217" actId="1076"/>
          <ac:cxnSpMkLst>
            <pc:docMk/>
            <pc:sldMk cId="2249211660" sldId="258"/>
            <ac:cxnSpMk id="39" creationId="{E9E4EC76-1D9D-E6D8-C9F7-E92CC139A66D}"/>
          </ac:cxnSpMkLst>
        </pc:cxnChg>
        <pc:cxnChg chg="add del">
          <ac:chgData name="Lars Askild Skavhellen Aarvik" userId="2262922f4f5ad95d" providerId="LiveId" clId="{EF1F22B9-0C48-452A-8B50-7DD006922CD1}" dt="2022-11-10T12:58:34.405" v="1280" actId="478"/>
          <ac:cxnSpMkLst>
            <pc:docMk/>
            <pc:sldMk cId="2249211660" sldId="258"/>
            <ac:cxnSpMk id="42" creationId="{D2C239D8-1B1A-9B1D-0D39-685E41C8972E}"/>
          </ac:cxnSpMkLst>
        </pc:cxnChg>
        <pc:cxnChg chg="add mod">
          <ac:chgData name="Lars Askild Skavhellen Aarvik" userId="2262922f4f5ad95d" providerId="LiveId" clId="{EF1F22B9-0C48-452A-8B50-7DD006922CD1}" dt="2022-11-10T12:59:38.701" v="1286" actId="208"/>
          <ac:cxnSpMkLst>
            <pc:docMk/>
            <pc:sldMk cId="2249211660" sldId="258"/>
            <ac:cxnSpMk id="43" creationId="{4F362046-DAC8-188E-7C3D-CDCDE1571A43}"/>
          </ac:cxnSpMkLst>
        </pc:cxnChg>
        <pc:cxnChg chg="add mod">
          <ac:chgData name="Lars Askild Skavhellen Aarvik" userId="2262922f4f5ad95d" providerId="LiveId" clId="{EF1F22B9-0C48-452A-8B50-7DD006922CD1}" dt="2022-11-10T13:00:05.512" v="1293" actId="14100"/>
          <ac:cxnSpMkLst>
            <pc:docMk/>
            <pc:sldMk cId="2249211660" sldId="258"/>
            <ac:cxnSpMk id="45" creationId="{A640379D-CF5A-CCA2-C2C2-BE92B7D97251}"/>
          </ac:cxnSpMkLst>
        </pc:cxnChg>
        <pc:cxnChg chg="add mod">
          <ac:chgData name="Lars Askild Skavhellen Aarvik" userId="2262922f4f5ad95d" providerId="LiveId" clId="{EF1F22B9-0C48-452A-8B50-7DD006922CD1}" dt="2022-11-10T13:02:38.347" v="1303" actId="1076"/>
          <ac:cxnSpMkLst>
            <pc:docMk/>
            <pc:sldMk cId="2249211660" sldId="258"/>
            <ac:cxnSpMk id="49" creationId="{914309D1-1238-D85F-E190-89DF19E2BED0}"/>
          </ac:cxnSpMkLst>
        </pc:cxnChg>
        <pc:cxnChg chg="add del mod">
          <ac:chgData name="Lars Askild Skavhellen Aarvik" userId="2262922f4f5ad95d" providerId="LiveId" clId="{EF1F22B9-0C48-452A-8B50-7DD006922CD1}" dt="2022-11-10T13:07:23.345" v="1369" actId="478"/>
          <ac:cxnSpMkLst>
            <pc:docMk/>
            <pc:sldMk cId="2249211660" sldId="258"/>
            <ac:cxnSpMk id="69" creationId="{6B5FDD13-E28A-9D27-800A-609077CEBA42}"/>
          </ac:cxnSpMkLst>
        </pc:cxnChg>
        <pc:cxnChg chg="add del mod">
          <ac:chgData name="Lars Askild Skavhellen Aarvik" userId="2262922f4f5ad95d" providerId="LiveId" clId="{EF1F22B9-0C48-452A-8B50-7DD006922CD1}" dt="2022-11-10T13:08:26.667" v="1383" actId="478"/>
          <ac:cxnSpMkLst>
            <pc:docMk/>
            <pc:sldMk cId="2249211660" sldId="258"/>
            <ac:cxnSpMk id="72" creationId="{6BE3B922-9A1F-7A58-7455-DCF45D63E451}"/>
          </ac:cxnSpMkLst>
        </pc:cxnChg>
        <pc:cxnChg chg="mod">
          <ac:chgData name="Lars Askild Skavhellen Aarvik" userId="2262922f4f5ad95d" providerId="LiveId" clId="{EF1F22B9-0C48-452A-8B50-7DD006922CD1}" dt="2022-11-10T12:49:28.875" v="1217" actId="1076"/>
          <ac:cxnSpMkLst>
            <pc:docMk/>
            <pc:sldMk cId="2249211660" sldId="258"/>
            <ac:cxnSpMk id="89" creationId="{65A1C682-BADC-7421-19A1-5366FF5863F3}"/>
          </ac:cxnSpMkLst>
        </pc:cxnChg>
        <pc:cxnChg chg="mod">
          <ac:chgData name="Lars Askild Skavhellen Aarvik" userId="2262922f4f5ad95d" providerId="LiveId" clId="{EF1F22B9-0C48-452A-8B50-7DD006922CD1}" dt="2022-11-10T12:49:28.875" v="1217" actId="1076"/>
          <ac:cxnSpMkLst>
            <pc:docMk/>
            <pc:sldMk cId="2249211660" sldId="258"/>
            <ac:cxnSpMk id="90" creationId="{45BB0CC2-0C43-870B-7BB4-589352AF52D3}"/>
          </ac:cxnSpMkLst>
        </pc:cxnChg>
        <pc:cxnChg chg="mod">
          <ac:chgData name="Lars Askild Skavhellen Aarvik" userId="2262922f4f5ad95d" providerId="LiveId" clId="{EF1F22B9-0C48-452A-8B50-7DD006922CD1}" dt="2022-11-10T12:49:28.875" v="1217" actId="1076"/>
          <ac:cxnSpMkLst>
            <pc:docMk/>
            <pc:sldMk cId="2249211660" sldId="258"/>
            <ac:cxnSpMk id="93" creationId="{07196F30-7FD7-E8EC-B833-FCC09BE546DE}"/>
          </ac:cxnSpMkLst>
        </pc:cxnChg>
        <pc:cxnChg chg="mod">
          <ac:chgData name="Lars Askild Skavhellen Aarvik" userId="2262922f4f5ad95d" providerId="LiveId" clId="{EF1F22B9-0C48-452A-8B50-7DD006922CD1}" dt="2022-11-10T12:49:28.875" v="1217" actId="1076"/>
          <ac:cxnSpMkLst>
            <pc:docMk/>
            <pc:sldMk cId="2249211660" sldId="258"/>
            <ac:cxnSpMk id="96" creationId="{56CFE927-4206-4F58-B28A-D6E941855E4B}"/>
          </ac:cxnSpMkLst>
        </pc:cxnChg>
        <pc:cxnChg chg="mod">
          <ac:chgData name="Lars Askild Skavhellen Aarvik" userId="2262922f4f5ad95d" providerId="LiveId" clId="{EF1F22B9-0C48-452A-8B50-7DD006922CD1}" dt="2022-11-10T12:49:28.875" v="1217" actId="1076"/>
          <ac:cxnSpMkLst>
            <pc:docMk/>
            <pc:sldMk cId="2249211660" sldId="258"/>
            <ac:cxnSpMk id="113" creationId="{AA301AA4-E271-215D-637D-A1D07EB39C27}"/>
          </ac:cxnSpMkLst>
        </pc:cxnChg>
        <pc:cxnChg chg="mod">
          <ac:chgData name="Lars Askild Skavhellen Aarvik" userId="2262922f4f5ad95d" providerId="LiveId" clId="{EF1F22B9-0C48-452A-8B50-7DD006922CD1}" dt="2022-11-10T12:49:28.875" v="1217" actId="1076"/>
          <ac:cxnSpMkLst>
            <pc:docMk/>
            <pc:sldMk cId="2249211660" sldId="258"/>
            <ac:cxnSpMk id="118" creationId="{89A2B784-5D4C-C0E7-8B7A-FFA54C64B192}"/>
          </ac:cxnSpMkLst>
        </pc:cxnChg>
        <pc:cxnChg chg="mod">
          <ac:chgData name="Lars Askild Skavhellen Aarvik" userId="2262922f4f5ad95d" providerId="LiveId" clId="{EF1F22B9-0C48-452A-8B50-7DD006922CD1}" dt="2022-11-10T12:49:28.875" v="1217" actId="1076"/>
          <ac:cxnSpMkLst>
            <pc:docMk/>
            <pc:sldMk cId="2249211660" sldId="258"/>
            <ac:cxnSpMk id="119" creationId="{B0B3C368-5405-AFE7-C2F5-2F61DFD3DB8F}"/>
          </ac:cxnSpMkLst>
        </pc:cxnChg>
        <pc:cxnChg chg="mod">
          <ac:chgData name="Lars Askild Skavhellen Aarvik" userId="2262922f4f5ad95d" providerId="LiveId" clId="{EF1F22B9-0C48-452A-8B50-7DD006922CD1}" dt="2022-11-10T12:53:32.206" v="1241" actId="208"/>
          <ac:cxnSpMkLst>
            <pc:docMk/>
            <pc:sldMk cId="2249211660" sldId="258"/>
            <ac:cxnSpMk id="123" creationId="{D7BA755E-C625-6819-D00F-BADFA39A09FC}"/>
          </ac:cxnSpMkLst>
        </pc:cxnChg>
        <pc:cxnChg chg="mod">
          <ac:chgData name="Lars Askild Skavhellen Aarvik" userId="2262922f4f5ad95d" providerId="LiveId" clId="{EF1F22B9-0C48-452A-8B50-7DD006922CD1}" dt="2022-11-10T12:49:28.875" v="1217" actId="1076"/>
          <ac:cxnSpMkLst>
            <pc:docMk/>
            <pc:sldMk cId="2249211660" sldId="258"/>
            <ac:cxnSpMk id="131" creationId="{79C79A04-1422-C5BA-5DF8-DB9FEBA78584}"/>
          </ac:cxnSpMkLst>
        </pc:cxnChg>
        <pc:cxnChg chg="mod">
          <ac:chgData name="Lars Askild Skavhellen Aarvik" userId="2262922f4f5ad95d" providerId="LiveId" clId="{EF1F22B9-0C48-452A-8B50-7DD006922CD1}" dt="2022-11-10T12:58:22.560" v="1278" actId="1076"/>
          <ac:cxnSpMkLst>
            <pc:docMk/>
            <pc:sldMk cId="2249211660" sldId="258"/>
            <ac:cxnSpMk id="132" creationId="{D6D43EC0-65E0-60BA-52D3-F30760F7B56A}"/>
          </ac:cxnSpMkLst>
        </pc:cxnChg>
        <pc:cxnChg chg="mod">
          <ac:chgData name="Lars Askild Skavhellen Aarvik" userId="2262922f4f5ad95d" providerId="LiveId" clId="{EF1F22B9-0C48-452A-8B50-7DD006922CD1}" dt="2022-11-10T12:56:04.233" v="1267" actId="208"/>
          <ac:cxnSpMkLst>
            <pc:docMk/>
            <pc:sldMk cId="2249211660" sldId="258"/>
            <ac:cxnSpMk id="133" creationId="{3E3E6DB6-5DE6-96E7-7776-F7827281FB88}"/>
          </ac:cxnSpMkLst>
        </pc:cxnChg>
        <pc:cxnChg chg="mod">
          <ac:chgData name="Lars Askild Skavhellen Aarvik" userId="2262922f4f5ad95d" providerId="LiveId" clId="{EF1F22B9-0C48-452A-8B50-7DD006922CD1}" dt="2022-11-10T12:50:08.581" v="1226" actId="1076"/>
          <ac:cxnSpMkLst>
            <pc:docMk/>
            <pc:sldMk cId="2249211660" sldId="258"/>
            <ac:cxnSpMk id="181" creationId="{728F7495-AEAB-4D60-76D5-09B6F2A0352E}"/>
          </ac:cxnSpMkLst>
        </pc:cxnChg>
        <pc:cxnChg chg="mod">
          <ac:chgData name="Lars Askild Skavhellen Aarvik" userId="2262922f4f5ad95d" providerId="LiveId" clId="{EF1F22B9-0C48-452A-8B50-7DD006922CD1}" dt="2022-11-10T12:49:28.875" v="1217" actId="1076"/>
          <ac:cxnSpMkLst>
            <pc:docMk/>
            <pc:sldMk cId="2249211660" sldId="258"/>
            <ac:cxnSpMk id="195" creationId="{3EBB5679-8A24-8C01-5FB1-24D3E29D4AA1}"/>
          </ac:cxnSpMkLst>
        </pc:cxnChg>
        <pc:cxnChg chg="mod">
          <ac:chgData name="Lars Askild Skavhellen Aarvik" userId="2262922f4f5ad95d" providerId="LiveId" clId="{EF1F22B9-0C48-452A-8B50-7DD006922CD1}" dt="2022-11-10T12:49:28.875" v="1217" actId="1076"/>
          <ac:cxnSpMkLst>
            <pc:docMk/>
            <pc:sldMk cId="2249211660" sldId="258"/>
            <ac:cxnSpMk id="204" creationId="{105C5DBE-9FB2-94F7-EBC2-0B24DD727C05}"/>
          </ac:cxnSpMkLst>
        </pc:cxnChg>
        <pc:cxnChg chg="mod">
          <ac:chgData name="Lars Askild Skavhellen Aarvik" userId="2262922f4f5ad95d" providerId="LiveId" clId="{EF1F22B9-0C48-452A-8B50-7DD006922CD1}" dt="2022-11-10T12:49:28.875" v="1217" actId="1076"/>
          <ac:cxnSpMkLst>
            <pc:docMk/>
            <pc:sldMk cId="2249211660" sldId="258"/>
            <ac:cxnSpMk id="205" creationId="{33528A1D-02C0-D381-D860-110F61E1B2C5}"/>
          </ac:cxnSpMkLst>
        </pc:cxnChg>
        <pc:cxnChg chg="mod">
          <ac:chgData name="Lars Askild Skavhellen Aarvik" userId="2262922f4f5ad95d" providerId="LiveId" clId="{EF1F22B9-0C48-452A-8B50-7DD006922CD1}" dt="2022-11-10T12:56:33.323" v="1274" actId="1076"/>
          <ac:cxnSpMkLst>
            <pc:docMk/>
            <pc:sldMk cId="2249211660" sldId="258"/>
            <ac:cxnSpMk id="206" creationId="{CE94E691-34F8-2155-4AF7-FFC59FF7DA93}"/>
          </ac:cxnSpMkLst>
        </pc:cxnChg>
        <pc:cxnChg chg="mod">
          <ac:chgData name="Lars Askild Skavhellen Aarvik" userId="2262922f4f5ad95d" providerId="LiveId" clId="{EF1F22B9-0C48-452A-8B50-7DD006922CD1}" dt="2022-11-10T12:56:19.790" v="1271" actId="1076"/>
          <ac:cxnSpMkLst>
            <pc:docMk/>
            <pc:sldMk cId="2249211660" sldId="258"/>
            <ac:cxnSpMk id="212" creationId="{9AA33397-C9F1-278B-CC37-F4957DAED617}"/>
          </ac:cxnSpMkLst>
        </pc:cxnChg>
      </pc:sldChg>
      <pc:sldChg chg="new del">
        <pc:chgData name="Lars Askild Skavhellen Aarvik" userId="2262922f4f5ad95d" providerId="LiveId" clId="{EF1F22B9-0C48-452A-8B50-7DD006922CD1}" dt="2022-11-10T13:08:17.210" v="1378" actId="47"/>
        <pc:sldMkLst>
          <pc:docMk/>
          <pc:sldMk cId="1343388761" sldId="259"/>
        </pc:sldMkLst>
      </pc:sldChg>
      <pc:sldChg chg="addSp delSp modSp add del mod">
        <pc:chgData name="Lars Askild Skavhellen Aarvik" userId="2262922f4f5ad95d" providerId="LiveId" clId="{EF1F22B9-0C48-452A-8B50-7DD006922CD1}" dt="2022-11-10T13:34:29.125" v="1760" actId="47"/>
        <pc:sldMkLst>
          <pc:docMk/>
          <pc:sldMk cId="3478117027" sldId="260"/>
        </pc:sldMkLst>
        <pc:spChg chg="add mod">
          <ac:chgData name="Lars Askild Skavhellen Aarvik" userId="2262922f4f5ad95d" providerId="LiveId" clId="{EF1F22B9-0C48-452A-8B50-7DD006922CD1}" dt="2022-11-10T13:10:25.390" v="1441" actId="207"/>
          <ac:spMkLst>
            <pc:docMk/>
            <pc:sldMk cId="3478117027" sldId="260"/>
            <ac:spMk id="2" creationId="{E35E727B-AB76-451A-3D8A-0F7763F13B07}"/>
          </ac:spMkLst>
        </pc:spChg>
        <pc:spChg chg="del">
          <ac:chgData name="Lars Askild Skavhellen Aarvik" userId="2262922f4f5ad95d" providerId="LiveId" clId="{EF1F22B9-0C48-452A-8B50-7DD006922CD1}" dt="2022-11-10T13:08:34.987" v="1387" actId="478"/>
          <ac:spMkLst>
            <pc:docMk/>
            <pc:sldMk cId="3478117027" sldId="260"/>
            <ac:spMk id="3" creationId="{413617B4-3F84-260E-0BC2-D6449439CBD3}"/>
          </ac:spMkLst>
        </pc:spChg>
        <pc:spChg chg="del">
          <ac:chgData name="Lars Askild Skavhellen Aarvik" userId="2262922f4f5ad95d" providerId="LiveId" clId="{EF1F22B9-0C48-452A-8B50-7DD006922CD1}" dt="2022-11-10T13:08:46.668" v="1401" actId="478"/>
          <ac:spMkLst>
            <pc:docMk/>
            <pc:sldMk cId="3478117027" sldId="260"/>
            <ac:spMk id="4" creationId="{28719018-CA2C-50CC-D543-1B6DD84DA50D}"/>
          </ac:spMkLst>
        </pc:spChg>
        <pc:spChg chg="del mod">
          <ac:chgData name="Lars Askild Skavhellen Aarvik" userId="2262922f4f5ad95d" providerId="LiveId" clId="{EF1F22B9-0C48-452A-8B50-7DD006922CD1}" dt="2022-11-10T13:08:47.411" v="1402" actId="478"/>
          <ac:spMkLst>
            <pc:docMk/>
            <pc:sldMk cId="3478117027" sldId="260"/>
            <ac:spMk id="5" creationId="{299514B2-0CAA-F75D-633E-2B33B4ABF208}"/>
          </ac:spMkLst>
        </pc:spChg>
        <pc:spChg chg="del">
          <ac:chgData name="Lars Askild Skavhellen Aarvik" userId="2262922f4f5ad95d" providerId="LiveId" clId="{EF1F22B9-0C48-452A-8B50-7DD006922CD1}" dt="2022-11-10T13:08:33.876" v="1386" actId="478"/>
          <ac:spMkLst>
            <pc:docMk/>
            <pc:sldMk cId="3478117027" sldId="260"/>
            <ac:spMk id="6" creationId="{72425CA2-184B-2E2D-21CB-19F4E69446A1}"/>
          </ac:spMkLst>
        </pc:spChg>
        <pc:spChg chg="add mod">
          <ac:chgData name="Lars Askild Skavhellen Aarvik" userId="2262922f4f5ad95d" providerId="LiveId" clId="{EF1F22B9-0C48-452A-8B50-7DD006922CD1}" dt="2022-11-10T13:10:27.282" v="1442" actId="207"/>
          <ac:spMkLst>
            <pc:docMk/>
            <pc:sldMk cId="3478117027" sldId="260"/>
            <ac:spMk id="7" creationId="{05AB824B-B2B9-7C8A-450E-AE00C9279DFA}"/>
          </ac:spMkLst>
        </pc:spChg>
        <pc:spChg chg="del">
          <ac:chgData name="Lars Askild Skavhellen Aarvik" userId="2262922f4f5ad95d" providerId="LiveId" clId="{EF1F22B9-0C48-452A-8B50-7DD006922CD1}" dt="2022-11-10T13:08:42.899" v="1396" actId="478"/>
          <ac:spMkLst>
            <pc:docMk/>
            <pc:sldMk cId="3478117027" sldId="260"/>
            <ac:spMk id="8" creationId="{95FD2121-8492-EE16-784E-306AB1FC9492}"/>
          </ac:spMkLst>
        </pc:spChg>
        <pc:spChg chg="del">
          <ac:chgData name="Lars Askild Skavhellen Aarvik" userId="2262922f4f5ad95d" providerId="LiveId" clId="{EF1F22B9-0C48-452A-8B50-7DD006922CD1}" dt="2022-11-10T13:08:33.876" v="1386" actId="478"/>
          <ac:spMkLst>
            <pc:docMk/>
            <pc:sldMk cId="3478117027" sldId="260"/>
            <ac:spMk id="9" creationId="{98E7F63B-E5BD-E921-2919-EC913169377D}"/>
          </ac:spMkLst>
        </pc:spChg>
        <pc:spChg chg="add del mod">
          <ac:chgData name="Lars Askild Skavhellen Aarvik" userId="2262922f4f5ad95d" providerId="LiveId" clId="{EF1F22B9-0C48-452A-8B50-7DD006922CD1}" dt="2022-11-10T13:09:57.613" v="1433" actId="478"/>
          <ac:spMkLst>
            <pc:docMk/>
            <pc:sldMk cId="3478117027" sldId="260"/>
            <ac:spMk id="10" creationId="{24C4E9ED-17C4-BB14-1972-8D5EB8C56A68}"/>
          </ac:spMkLst>
        </pc:spChg>
        <pc:spChg chg="del">
          <ac:chgData name="Lars Askild Skavhellen Aarvik" userId="2262922f4f5ad95d" providerId="LiveId" clId="{EF1F22B9-0C48-452A-8B50-7DD006922CD1}" dt="2022-11-10T13:08:33.876" v="1386" actId="478"/>
          <ac:spMkLst>
            <pc:docMk/>
            <pc:sldMk cId="3478117027" sldId="260"/>
            <ac:spMk id="11" creationId="{5C451AD8-D89C-2DB9-4BCB-BFD948A23DB0}"/>
          </ac:spMkLst>
        </pc:spChg>
        <pc:spChg chg="del">
          <ac:chgData name="Lars Askild Skavhellen Aarvik" userId="2262922f4f5ad95d" providerId="LiveId" clId="{EF1F22B9-0C48-452A-8B50-7DD006922CD1}" dt="2022-11-10T13:08:33.876" v="1386" actId="478"/>
          <ac:spMkLst>
            <pc:docMk/>
            <pc:sldMk cId="3478117027" sldId="260"/>
            <ac:spMk id="12" creationId="{28997645-24BA-46D8-39DD-943CA7B38722}"/>
          </ac:spMkLst>
        </pc:spChg>
        <pc:spChg chg="del">
          <ac:chgData name="Lars Askild Skavhellen Aarvik" userId="2262922f4f5ad95d" providerId="LiveId" clId="{EF1F22B9-0C48-452A-8B50-7DD006922CD1}" dt="2022-11-10T13:08:33.876" v="1386" actId="478"/>
          <ac:spMkLst>
            <pc:docMk/>
            <pc:sldMk cId="3478117027" sldId="260"/>
            <ac:spMk id="13" creationId="{0705AEB2-3B64-C77C-2216-FDBE760935E3}"/>
          </ac:spMkLst>
        </pc:spChg>
        <pc:spChg chg="add mod">
          <ac:chgData name="Lars Askild Skavhellen Aarvik" userId="2262922f4f5ad95d" providerId="LiveId" clId="{EF1F22B9-0C48-452A-8B50-7DD006922CD1}" dt="2022-11-10T13:10:28.693" v="1443" actId="207"/>
          <ac:spMkLst>
            <pc:docMk/>
            <pc:sldMk cId="3478117027" sldId="260"/>
            <ac:spMk id="15" creationId="{EBAE066E-138E-D3C2-0C80-88125102C945}"/>
          </ac:spMkLst>
        </pc:spChg>
        <pc:spChg chg="del mod">
          <ac:chgData name="Lars Askild Skavhellen Aarvik" userId="2262922f4f5ad95d" providerId="LiveId" clId="{EF1F22B9-0C48-452A-8B50-7DD006922CD1}" dt="2022-11-10T13:08:49.107" v="1404" actId="478"/>
          <ac:spMkLst>
            <pc:docMk/>
            <pc:sldMk cId="3478117027" sldId="260"/>
            <ac:spMk id="17" creationId="{305FE545-9614-56A9-069C-6F9706E984CF}"/>
          </ac:spMkLst>
        </pc:spChg>
        <pc:spChg chg="del">
          <ac:chgData name="Lars Askild Skavhellen Aarvik" userId="2262922f4f5ad95d" providerId="LiveId" clId="{EF1F22B9-0C48-452A-8B50-7DD006922CD1}" dt="2022-11-10T13:08:40.427" v="1393" actId="478"/>
          <ac:spMkLst>
            <pc:docMk/>
            <pc:sldMk cId="3478117027" sldId="260"/>
            <ac:spMk id="21" creationId="{12DF6C28-1D34-DF47-A89A-5B5D733136CD}"/>
          </ac:spMkLst>
        </pc:spChg>
        <pc:spChg chg="del">
          <ac:chgData name="Lars Askild Skavhellen Aarvik" userId="2262922f4f5ad95d" providerId="LiveId" clId="{EF1F22B9-0C48-452A-8B50-7DD006922CD1}" dt="2022-11-10T13:08:32.427" v="1385" actId="478"/>
          <ac:spMkLst>
            <pc:docMk/>
            <pc:sldMk cId="3478117027" sldId="260"/>
            <ac:spMk id="24" creationId="{E8DCAB6F-9EB5-E44D-781D-78308FE185E6}"/>
          </ac:spMkLst>
        </pc:spChg>
        <pc:spChg chg="del mod">
          <ac:chgData name="Lars Askild Skavhellen Aarvik" userId="2262922f4f5ad95d" providerId="LiveId" clId="{EF1F22B9-0C48-452A-8B50-7DD006922CD1}" dt="2022-11-10T13:08:46.044" v="1400" actId="478"/>
          <ac:spMkLst>
            <pc:docMk/>
            <pc:sldMk cId="3478117027" sldId="260"/>
            <ac:spMk id="25" creationId="{CFEB3C4D-5C65-F5C6-549E-4065F0C51940}"/>
          </ac:spMkLst>
        </pc:spChg>
        <pc:spChg chg="del">
          <ac:chgData name="Lars Askild Skavhellen Aarvik" userId="2262922f4f5ad95d" providerId="LiveId" clId="{EF1F22B9-0C48-452A-8B50-7DD006922CD1}" dt="2022-11-10T13:08:33.876" v="1386" actId="478"/>
          <ac:spMkLst>
            <pc:docMk/>
            <pc:sldMk cId="3478117027" sldId="260"/>
            <ac:spMk id="63" creationId="{66959E39-0615-6145-8564-4BFAE5A54953}"/>
          </ac:spMkLst>
        </pc:spChg>
        <pc:spChg chg="del">
          <ac:chgData name="Lars Askild Skavhellen Aarvik" userId="2262922f4f5ad95d" providerId="LiveId" clId="{EF1F22B9-0C48-452A-8B50-7DD006922CD1}" dt="2022-11-10T13:08:33.876" v="1386" actId="478"/>
          <ac:spMkLst>
            <pc:docMk/>
            <pc:sldMk cId="3478117027" sldId="260"/>
            <ac:spMk id="64" creationId="{FC76A8C3-3ECA-85FF-7A94-B1A4944A8A64}"/>
          </ac:spMkLst>
        </pc:spChg>
        <pc:spChg chg="del">
          <ac:chgData name="Lars Askild Skavhellen Aarvik" userId="2262922f4f5ad95d" providerId="LiveId" clId="{EF1F22B9-0C48-452A-8B50-7DD006922CD1}" dt="2022-11-10T13:08:33.876" v="1386" actId="478"/>
          <ac:spMkLst>
            <pc:docMk/>
            <pc:sldMk cId="3478117027" sldId="260"/>
            <ac:spMk id="65" creationId="{A66096B4-DBA6-3F9A-D1AC-99CEAEBCC403}"/>
          </ac:spMkLst>
        </pc:spChg>
        <pc:spChg chg="mod">
          <ac:chgData name="Lars Askild Skavhellen Aarvik" userId="2262922f4f5ad95d" providerId="LiveId" clId="{EF1F22B9-0C48-452A-8B50-7DD006922CD1}" dt="2022-11-10T13:10:14.608" v="1438" actId="1076"/>
          <ac:spMkLst>
            <pc:docMk/>
            <pc:sldMk cId="3478117027" sldId="260"/>
            <ac:spMk id="66" creationId="{33569B7D-B496-B3B5-0619-A5B16848C3BC}"/>
          </ac:spMkLst>
        </pc:spChg>
        <pc:spChg chg="mod">
          <ac:chgData name="Lars Askild Skavhellen Aarvik" userId="2262922f4f5ad95d" providerId="LiveId" clId="{EF1F22B9-0C48-452A-8B50-7DD006922CD1}" dt="2022-11-10T13:10:59.208" v="1449" actId="1076"/>
          <ac:spMkLst>
            <pc:docMk/>
            <pc:sldMk cId="3478117027" sldId="260"/>
            <ac:spMk id="67" creationId="{285BB725-637B-9B12-65D7-1C40FDE57C87}"/>
          </ac:spMkLst>
        </pc:spChg>
        <pc:spChg chg="mod">
          <ac:chgData name="Lars Askild Skavhellen Aarvik" userId="2262922f4f5ad95d" providerId="LiveId" clId="{EF1F22B9-0C48-452A-8B50-7DD006922CD1}" dt="2022-11-10T13:10:14.608" v="1438" actId="1076"/>
          <ac:spMkLst>
            <pc:docMk/>
            <pc:sldMk cId="3478117027" sldId="260"/>
            <ac:spMk id="68" creationId="{49C5F524-70C7-BFD5-61D4-5B2BD5FB1051}"/>
          </ac:spMkLst>
        </pc:spChg>
        <pc:spChg chg="del">
          <ac:chgData name="Lars Askild Skavhellen Aarvik" userId="2262922f4f5ad95d" providerId="LiveId" clId="{EF1F22B9-0C48-452A-8B50-7DD006922CD1}" dt="2022-11-10T13:08:33.876" v="1386" actId="478"/>
          <ac:spMkLst>
            <pc:docMk/>
            <pc:sldMk cId="3478117027" sldId="260"/>
            <ac:spMk id="100" creationId="{7ED0E7C0-FD93-0B51-A64D-487B5992C5E7}"/>
          </ac:spMkLst>
        </pc:spChg>
        <pc:spChg chg="del">
          <ac:chgData name="Lars Askild Skavhellen Aarvik" userId="2262922f4f5ad95d" providerId="LiveId" clId="{EF1F22B9-0C48-452A-8B50-7DD006922CD1}" dt="2022-11-10T13:08:34.987" v="1387" actId="478"/>
          <ac:spMkLst>
            <pc:docMk/>
            <pc:sldMk cId="3478117027" sldId="260"/>
            <ac:spMk id="102" creationId="{0A95BE03-A5A8-5AD4-757E-65DFBA1225FA}"/>
          </ac:spMkLst>
        </pc:spChg>
        <pc:spChg chg="del">
          <ac:chgData name="Lars Askild Skavhellen Aarvik" userId="2262922f4f5ad95d" providerId="LiveId" clId="{EF1F22B9-0C48-452A-8B50-7DD006922CD1}" dt="2022-11-10T13:08:33.876" v="1386" actId="478"/>
          <ac:spMkLst>
            <pc:docMk/>
            <pc:sldMk cId="3478117027" sldId="260"/>
            <ac:spMk id="104" creationId="{8634469C-C3F1-3427-A43D-2E19420B6FC6}"/>
          </ac:spMkLst>
        </pc:spChg>
        <pc:spChg chg="del">
          <ac:chgData name="Lars Askild Skavhellen Aarvik" userId="2262922f4f5ad95d" providerId="LiveId" clId="{EF1F22B9-0C48-452A-8B50-7DD006922CD1}" dt="2022-11-10T13:08:38.835" v="1391" actId="478"/>
          <ac:spMkLst>
            <pc:docMk/>
            <pc:sldMk cId="3478117027" sldId="260"/>
            <ac:spMk id="106" creationId="{6BB65AD7-B752-5409-688E-1C297D7A21C5}"/>
          </ac:spMkLst>
        </pc:spChg>
        <pc:spChg chg="del">
          <ac:chgData name="Lars Askild Skavhellen Aarvik" userId="2262922f4f5ad95d" providerId="LiveId" clId="{EF1F22B9-0C48-452A-8B50-7DD006922CD1}" dt="2022-11-10T13:08:38.083" v="1390" actId="478"/>
          <ac:spMkLst>
            <pc:docMk/>
            <pc:sldMk cId="3478117027" sldId="260"/>
            <ac:spMk id="108" creationId="{41B84DB9-90BA-252F-B30B-9A9F4D860D76}"/>
          </ac:spMkLst>
        </pc:spChg>
        <pc:spChg chg="del mod">
          <ac:chgData name="Lars Askild Skavhellen Aarvik" userId="2262922f4f5ad95d" providerId="LiveId" clId="{EF1F22B9-0C48-452A-8B50-7DD006922CD1}" dt="2022-11-10T13:08:37.123" v="1389" actId="478"/>
          <ac:spMkLst>
            <pc:docMk/>
            <pc:sldMk cId="3478117027" sldId="260"/>
            <ac:spMk id="110" creationId="{F8EDE884-7705-1189-9B59-D4397475E7ED}"/>
          </ac:spMkLst>
        </pc:spChg>
        <pc:spChg chg="del">
          <ac:chgData name="Lars Askild Skavhellen Aarvik" userId="2262922f4f5ad95d" providerId="LiveId" clId="{EF1F22B9-0C48-452A-8B50-7DD006922CD1}" dt="2022-11-10T13:08:39.659" v="1392" actId="478"/>
          <ac:spMkLst>
            <pc:docMk/>
            <pc:sldMk cId="3478117027" sldId="260"/>
            <ac:spMk id="112" creationId="{C8AC8ABC-7A94-2031-BC69-4713C54352A7}"/>
          </ac:spMkLst>
        </pc:spChg>
        <pc:spChg chg="del">
          <ac:chgData name="Lars Askild Skavhellen Aarvik" userId="2262922f4f5ad95d" providerId="LiveId" clId="{EF1F22B9-0C48-452A-8B50-7DD006922CD1}" dt="2022-11-10T13:08:48.300" v="1403" actId="478"/>
          <ac:spMkLst>
            <pc:docMk/>
            <pc:sldMk cId="3478117027" sldId="260"/>
            <ac:spMk id="116" creationId="{95B2C6F5-587E-A56E-4DAF-D3DA90FD6B71}"/>
          </ac:spMkLst>
        </pc:spChg>
        <pc:spChg chg="del">
          <ac:chgData name="Lars Askild Skavhellen Aarvik" userId="2262922f4f5ad95d" providerId="LiveId" clId="{EF1F22B9-0C48-452A-8B50-7DD006922CD1}" dt="2022-11-10T13:08:40.987" v="1394" actId="478"/>
          <ac:spMkLst>
            <pc:docMk/>
            <pc:sldMk cId="3478117027" sldId="260"/>
            <ac:spMk id="135" creationId="{EF13708A-1DA8-A620-8B4D-A0EE5FF8B235}"/>
          </ac:spMkLst>
        </pc:spChg>
        <pc:spChg chg="del">
          <ac:chgData name="Lars Askild Skavhellen Aarvik" userId="2262922f4f5ad95d" providerId="LiveId" clId="{EF1F22B9-0C48-452A-8B50-7DD006922CD1}" dt="2022-11-10T13:08:33.876" v="1386" actId="478"/>
          <ac:spMkLst>
            <pc:docMk/>
            <pc:sldMk cId="3478117027" sldId="260"/>
            <ac:spMk id="139" creationId="{82A38401-B935-FA69-93C5-9BD70E065FD5}"/>
          </ac:spMkLst>
        </pc:spChg>
        <pc:spChg chg="del">
          <ac:chgData name="Lars Askild Skavhellen Aarvik" userId="2262922f4f5ad95d" providerId="LiveId" clId="{EF1F22B9-0C48-452A-8B50-7DD006922CD1}" dt="2022-11-10T13:08:33.876" v="1386" actId="478"/>
          <ac:spMkLst>
            <pc:docMk/>
            <pc:sldMk cId="3478117027" sldId="260"/>
            <ac:spMk id="141" creationId="{4614188D-81E8-E04D-3148-D6F4D3B86C81}"/>
          </ac:spMkLst>
        </pc:spChg>
        <pc:spChg chg="del">
          <ac:chgData name="Lars Askild Skavhellen Aarvik" userId="2262922f4f5ad95d" providerId="LiveId" clId="{EF1F22B9-0C48-452A-8B50-7DD006922CD1}" dt="2022-11-10T13:08:33.876" v="1386" actId="478"/>
          <ac:spMkLst>
            <pc:docMk/>
            <pc:sldMk cId="3478117027" sldId="260"/>
            <ac:spMk id="143" creationId="{CF0C25F5-1C7A-7D21-BD88-89147DDC7289}"/>
          </ac:spMkLst>
        </pc:spChg>
        <pc:spChg chg="del">
          <ac:chgData name="Lars Askild Skavhellen Aarvik" userId="2262922f4f5ad95d" providerId="LiveId" clId="{EF1F22B9-0C48-452A-8B50-7DD006922CD1}" dt="2022-11-10T13:08:33.876" v="1386" actId="478"/>
          <ac:spMkLst>
            <pc:docMk/>
            <pc:sldMk cId="3478117027" sldId="260"/>
            <ac:spMk id="145" creationId="{CDAF071C-991C-BEA2-5BE6-1812B03F9310}"/>
          </ac:spMkLst>
        </pc:spChg>
        <pc:cxnChg chg="del mod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14" creationId="{8730AF58-AD9C-C0B9-10EF-9DA7DB50CD63}"/>
          </ac:cxnSpMkLst>
        </pc:cxnChg>
        <pc:cxnChg chg="del mod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16" creationId="{977DE874-0A93-18A1-6F1A-EBF990520160}"/>
          </ac:cxnSpMkLst>
        </pc:cxnChg>
        <pc:cxnChg chg="del mod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18" creationId="{019698A9-63DE-F445-6575-62AA13E05197}"/>
          </ac:cxnSpMkLst>
        </pc:cxnChg>
        <pc:cxnChg chg="del mod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20" creationId="{0164B17C-AE57-96F2-BE03-4EF76E095C43}"/>
          </ac:cxnSpMkLst>
        </pc:cxnChg>
        <pc:cxnChg chg="del mod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22" creationId="{126FC75E-F600-3659-F0DD-75403D7DF595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35" creationId="{96E6488F-6729-BBE4-36EA-F625F85D1432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36" creationId="{1F713A17-34FE-89BE-2546-BCF291E8D7C2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39" creationId="{E9E4EC76-1D9D-E6D8-C9F7-E92CC139A66D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43" creationId="{4F362046-DAC8-188E-7C3D-CDCDE1571A43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45" creationId="{A640379D-CF5A-CCA2-C2C2-BE92B7D97251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49" creationId="{914309D1-1238-D85F-E190-89DF19E2BED0}"/>
          </ac:cxnSpMkLst>
        </pc:cxnChg>
        <pc:cxnChg chg="mod">
          <ac:chgData name="Lars Askild Skavhellen Aarvik" userId="2262922f4f5ad95d" providerId="LiveId" clId="{EF1F22B9-0C48-452A-8B50-7DD006922CD1}" dt="2022-11-10T13:11:04.699" v="1451" actId="14100"/>
          <ac:cxnSpMkLst>
            <pc:docMk/>
            <pc:sldMk cId="3478117027" sldId="260"/>
            <ac:cxnSpMk id="72" creationId="{6BE3B922-9A1F-7A58-7455-DCF45D63E451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89" creationId="{65A1C682-BADC-7421-19A1-5366FF5863F3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90" creationId="{45BB0CC2-0C43-870B-7BB4-589352AF52D3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93" creationId="{07196F30-7FD7-E8EC-B833-FCC09BE546DE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96" creationId="{56CFE927-4206-4F58-B28A-D6E941855E4B}"/>
          </ac:cxnSpMkLst>
        </pc:cxnChg>
        <pc:cxnChg chg="del">
          <ac:chgData name="Lars Askild Skavhellen Aarvik" userId="2262922f4f5ad95d" providerId="LiveId" clId="{EF1F22B9-0C48-452A-8B50-7DD006922CD1}" dt="2022-11-10T13:08:34.987" v="1387" actId="478"/>
          <ac:cxnSpMkLst>
            <pc:docMk/>
            <pc:sldMk cId="3478117027" sldId="260"/>
            <ac:cxnSpMk id="113" creationId="{AA301AA4-E271-215D-637D-A1D07EB39C27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118" creationId="{89A2B784-5D4C-C0E7-8B7A-FFA54C64B192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119" creationId="{B0B3C368-5405-AFE7-C2F5-2F61DFD3DB8F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123" creationId="{D7BA755E-C625-6819-D00F-BADFA39A09FC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131" creationId="{79C79A04-1422-C5BA-5DF8-DB9FEBA78584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132" creationId="{D6D43EC0-65E0-60BA-52D3-F30760F7B56A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133" creationId="{3E3E6DB6-5DE6-96E7-7776-F7827281FB88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181" creationId="{728F7495-AEAB-4D60-76D5-09B6F2A0352E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195" creationId="{3EBB5679-8A24-8C01-5FB1-24D3E29D4AA1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204" creationId="{105C5DBE-9FB2-94F7-EBC2-0B24DD727C05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205" creationId="{33528A1D-02C0-D381-D860-110F61E1B2C5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206" creationId="{CE94E691-34F8-2155-4AF7-FFC59FF7DA93}"/>
          </ac:cxnSpMkLst>
        </pc:cxnChg>
        <pc:cxnChg chg="del">
          <ac:chgData name="Lars Askild Skavhellen Aarvik" userId="2262922f4f5ad95d" providerId="LiveId" clId="{EF1F22B9-0C48-452A-8B50-7DD006922CD1}" dt="2022-11-10T13:08:33.876" v="1386" actId="478"/>
          <ac:cxnSpMkLst>
            <pc:docMk/>
            <pc:sldMk cId="3478117027" sldId="260"/>
            <ac:cxnSpMk id="212" creationId="{9AA33397-C9F1-278B-CC37-F4957DAED617}"/>
          </ac:cxnSpMkLst>
        </pc:cxnChg>
      </pc:sldChg>
      <pc:sldChg chg="addSp delSp modSp add mod">
        <pc:chgData name="Lars Askild Skavhellen Aarvik" userId="2262922f4f5ad95d" providerId="LiveId" clId="{EF1F22B9-0C48-452A-8B50-7DD006922CD1}" dt="2022-11-10T14:55:05.681" v="1906" actId="1076"/>
        <pc:sldMkLst>
          <pc:docMk/>
          <pc:sldMk cId="1127245633" sldId="261"/>
        </pc:sldMkLst>
        <pc:spChg chg="mod">
          <ac:chgData name="Lars Askild Skavhellen Aarvik" userId="2262922f4f5ad95d" providerId="LiveId" clId="{EF1F22B9-0C48-452A-8B50-7DD006922CD1}" dt="2022-11-10T13:14:37.184" v="1502" actId="1076"/>
          <ac:spMkLst>
            <pc:docMk/>
            <pc:sldMk cId="1127245633" sldId="261"/>
            <ac:spMk id="3" creationId="{413617B4-3F84-260E-0BC2-D6449439CBD3}"/>
          </ac:spMkLst>
        </pc:spChg>
        <pc:spChg chg="mod">
          <ac:chgData name="Lars Askild Skavhellen Aarvik" userId="2262922f4f5ad95d" providerId="LiveId" clId="{EF1F22B9-0C48-452A-8B50-7DD006922CD1}" dt="2022-11-10T14:08:23.335" v="1896" actId="113"/>
          <ac:spMkLst>
            <pc:docMk/>
            <pc:sldMk cId="1127245633" sldId="261"/>
            <ac:spMk id="5" creationId="{299514B2-0CAA-F75D-633E-2B33B4ABF208}"/>
          </ac:spMkLst>
        </pc:spChg>
        <pc:spChg chg="mod">
          <ac:chgData name="Lars Askild Skavhellen Aarvik" userId="2262922f4f5ad95d" providerId="LiveId" clId="{EF1F22B9-0C48-452A-8B50-7DD006922CD1}" dt="2022-11-10T13:11:36.168" v="1453" actId="688"/>
          <ac:spMkLst>
            <pc:docMk/>
            <pc:sldMk cId="1127245633" sldId="261"/>
            <ac:spMk id="6" creationId="{72425CA2-184B-2E2D-21CB-19F4E69446A1}"/>
          </ac:spMkLst>
        </pc:spChg>
        <pc:spChg chg="mod">
          <ac:chgData name="Lars Askild Skavhellen Aarvik" userId="2262922f4f5ad95d" providerId="LiveId" clId="{EF1F22B9-0C48-452A-8B50-7DD006922CD1}" dt="2022-11-10T14:08:19.395" v="1895" actId="113"/>
          <ac:spMkLst>
            <pc:docMk/>
            <pc:sldMk cId="1127245633" sldId="261"/>
            <ac:spMk id="8" creationId="{95FD2121-8492-EE16-784E-306AB1FC9492}"/>
          </ac:spMkLst>
        </pc:spChg>
        <pc:spChg chg="mod">
          <ac:chgData name="Lars Askild Skavhellen Aarvik" userId="2262922f4f5ad95d" providerId="LiveId" clId="{EF1F22B9-0C48-452A-8B50-7DD006922CD1}" dt="2022-11-10T13:13:19.051" v="1478" actId="1076"/>
          <ac:spMkLst>
            <pc:docMk/>
            <pc:sldMk cId="1127245633" sldId="261"/>
            <ac:spMk id="9" creationId="{98E7F63B-E5BD-E921-2919-EC913169377D}"/>
          </ac:spMkLst>
        </pc:spChg>
        <pc:spChg chg="mod">
          <ac:chgData name="Lars Askild Skavhellen Aarvik" userId="2262922f4f5ad95d" providerId="LiveId" clId="{EF1F22B9-0C48-452A-8B50-7DD006922CD1}" dt="2022-11-10T13:12:09.171" v="1461" actId="1076"/>
          <ac:spMkLst>
            <pc:docMk/>
            <pc:sldMk cId="1127245633" sldId="261"/>
            <ac:spMk id="11" creationId="{5C451AD8-D89C-2DB9-4BCB-BFD948A23DB0}"/>
          </ac:spMkLst>
        </pc:spChg>
        <pc:spChg chg="mod">
          <ac:chgData name="Lars Askild Skavhellen Aarvik" userId="2262922f4f5ad95d" providerId="LiveId" clId="{EF1F22B9-0C48-452A-8B50-7DD006922CD1}" dt="2022-11-10T13:14:20.470" v="1496" actId="1076"/>
          <ac:spMkLst>
            <pc:docMk/>
            <pc:sldMk cId="1127245633" sldId="261"/>
            <ac:spMk id="12" creationId="{28997645-24BA-46D8-39DD-943CA7B38722}"/>
          </ac:spMkLst>
        </pc:spChg>
        <pc:spChg chg="mod">
          <ac:chgData name="Lars Askild Skavhellen Aarvik" userId="2262922f4f5ad95d" providerId="LiveId" clId="{EF1F22B9-0C48-452A-8B50-7DD006922CD1}" dt="2022-11-10T13:33:48.206" v="1754" actId="1076"/>
          <ac:spMkLst>
            <pc:docMk/>
            <pc:sldMk cId="1127245633" sldId="261"/>
            <ac:spMk id="13" creationId="{0705AEB2-3B64-C77C-2216-FDBE760935E3}"/>
          </ac:spMkLst>
        </pc:spChg>
        <pc:spChg chg="mod">
          <ac:chgData name="Lars Askild Skavhellen Aarvik" userId="2262922f4f5ad95d" providerId="LiveId" clId="{EF1F22B9-0C48-452A-8B50-7DD006922CD1}" dt="2022-11-10T14:08:28.921" v="1898" actId="113"/>
          <ac:spMkLst>
            <pc:docMk/>
            <pc:sldMk cId="1127245633" sldId="261"/>
            <ac:spMk id="17" creationId="{305FE545-9614-56A9-069C-6F9706E984CF}"/>
          </ac:spMkLst>
        </pc:spChg>
        <pc:spChg chg="mod">
          <ac:chgData name="Lars Askild Skavhellen Aarvik" userId="2262922f4f5ad95d" providerId="LiveId" clId="{EF1F22B9-0C48-452A-8B50-7DD006922CD1}" dt="2022-11-10T14:08:31.248" v="1899" actId="113"/>
          <ac:spMkLst>
            <pc:docMk/>
            <pc:sldMk cId="1127245633" sldId="261"/>
            <ac:spMk id="21" creationId="{12DF6C28-1D34-DF47-A89A-5B5D733136CD}"/>
          </ac:spMkLst>
        </pc:spChg>
        <pc:spChg chg="mod">
          <ac:chgData name="Lars Askild Skavhellen Aarvik" userId="2262922f4f5ad95d" providerId="LiveId" clId="{EF1F22B9-0C48-452A-8B50-7DD006922CD1}" dt="2022-11-10T13:14:46.465" v="1504" actId="1076"/>
          <ac:spMkLst>
            <pc:docMk/>
            <pc:sldMk cId="1127245633" sldId="261"/>
            <ac:spMk id="24" creationId="{E8DCAB6F-9EB5-E44D-781D-78308FE185E6}"/>
          </ac:spMkLst>
        </pc:spChg>
        <pc:spChg chg="mod">
          <ac:chgData name="Lars Askild Skavhellen Aarvik" userId="2262922f4f5ad95d" providerId="LiveId" clId="{EF1F22B9-0C48-452A-8B50-7DD006922CD1}" dt="2022-11-10T14:08:26.072" v="1897" actId="113"/>
          <ac:spMkLst>
            <pc:docMk/>
            <pc:sldMk cId="1127245633" sldId="261"/>
            <ac:spMk id="25" creationId="{CFEB3C4D-5C65-F5C6-549E-4065F0C51940}"/>
          </ac:spMkLst>
        </pc:spChg>
        <pc:spChg chg="mod">
          <ac:chgData name="Lars Askild Skavhellen Aarvik" userId="2262922f4f5ad95d" providerId="LiveId" clId="{EF1F22B9-0C48-452A-8B50-7DD006922CD1}" dt="2022-11-10T13:19:55.230" v="1564" actId="1076"/>
          <ac:spMkLst>
            <pc:docMk/>
            <pc:sldMk cId="1127245633" sldId="261"/>
            <ac:spMk id="65" creationId="{A66096B4-DBA6-3F9A-D1AC-99CEAEBCC403}"/>
          </ac:spMkLst>
        </pc:spChg>
        <pc:spChg chg="add del">
          <ac:chgData name="Lars Askild Skavhellen Aarvik" userId="2262922f4f5ad95d" providerId="LiveId" clId="{EF1F22B9-0C48-452A-8B50-7DD006922CD1}" dt="2022-11-10T13:26:05.913" v="1647" actId="22"/>
          <ac:spMkLst>
            <pc:docMk/>
            <pc:sldMk cId="1127245633" sldId="261"/>
            <ac:spMk id="94" creationId="{1DCE4F6B-987F-4B11-E4BC-69573F3F0A08}"/>
          </ac:spMkLst>
        </pc:spChg>
        <pc:spChg chg="add mod">
          <ac:chgData name="Lars Askild Skavhellen Aarvik" userId="2262922f4f5ad95d" providerId="LiveId" clId="{EF1F22B9-0C48-452A-8B50-7DD006922CD1}" dt="2022-11-10T13:26:25.274" v="1652" actId="1076"/>
          <ac:spMkLst>
            <pc:docMk/>
            <pc:sldMk cId="1127245633" sldId="261"/>
            <ac:spMk id="95" creationId="{6756F531-437B-8C3E-A9D4-9B4665C74B68}"/>
          </ac:spMkLst>
        </pc:spChg>
        <pc:spChg chg="add mod">
          <ac:chgData name="Lars Askild Skavhellen Aarvik" userId="2262922f4f5ad95d" providerId="LiveId" clId="{EF1F22B9-0C48-452A-8B50-7DD006922CD1}" dt="2022-11-10T13:26:41.838" v="1658" actId="1076"/>
          <ac:spMkLst>
            <pc:docMk/>
            <pc:sldMk cId="1127245633" sldId="261"/>
            <ac:spMk id="97" creationId="{23B59303-1765-BEC0-B4CF-9590349C5071}"/>
          </ac:spMkLst>
        </pc:spChg>
        <pc:spChg chg="mod">
          <ac:chgData name="Lars Askild Skavhellen Aarvik" userId="2262922f4f5ad95d" providerId="LiveId" clId="{EF1F22B9-0C48-452A-8B50-7DD006922CD1}" dt="2022-11-10T13:18:38.537" v="1545" actId="1076"/>
          <ac:spMkLst>
            <pc:docMk/>
            <pc:sldMk cId="1127245633" sldId="261"/>
            <ac:spMk id="100" creationId="{7ED0E7C0-FD93-0B51-A64D-487B5992C5E7}"/>
          </ac:spMkLst>
        </pc:spChg>
        <pc:spChg chg="add mod">
          <ac:chgData name="Lars Askild Skavhellen Aarvik" userId="2262922f4f5ad95d" providerId="LiveId" clId="{EF1F22B9-0C48-452A-8B50-7DD006922CD1}" dt="2022-11-10T13:27:10.133" v="1665" actId="20577"/>
          <ac:spMkLst>
            <pc:docMk/>
            <pc:sldMk cId="1127245633" sldId="261"/>
            <ac:spMk id="101" creationId="{AB95B192-A3FD-8830-4392-62D8D2A30306}"/>
          </ac:spMkLst>
        </pc:spChg>
        <pc:spChg chg="mod">
          <ac:chgData name="Lars Askild Skavhellen Aarvik" userId="2262922f4f5ad95d" providerId="LiveId" clId="{EF1F22B9-0C48-452A-8B50-7DD006922CD1}" dt="2022-11-10T13:20:59.664" v="1577" actId="14100"/>
          <ac:spMkLst>
            <pc:docMk/>
            <pc:sldMk cId="1127245633" sldId="261"/>
            <ac:spMk id="102" creationId="{0A95BE03-A5A8-5AD4-757E-65DFBA1225FA}"/>
          </ac:spMkLst>
        </pc:spChg>
        <pc:spChg chg="mod">
          <ac:chgData name="Lars Askild Skavhellen Aarvik" userId="2262922f4f5ad95d" providerId="LiveId" clId="{EF1F22B9-0C48-452A-8B50-7DD006922CD1}" dt="2022-11-10T13:29:09.196" v="1686" actId="1076"/>
          <ac:spMkLst>
            <pc:docMk/>
            <pc:sldMk cId="1127245633" sldId="261"/>
            <ac:spMk id="104" creationId="{8634469C-C3F1-3427-A43D-2E19420B6FC6}"/>
          </ac:spMkLst>
        </pc:spChg>
        <pc:spChg chg="mod">
          <ac:chgData name="Lars Askild Skavhellen Aarvik" userId="2262922f4f5ad95d" providerId="LiveId" clId="{EF1F22B9-0C48-452A-8B50-7DD006922CD1}" dt="2022-11-10T13:17:05.618" v="1515" actId="14100"/>
          <ac:spMkLst>
            <pc:docMk/>
            <pc:sldMk cId="1127245633" sldId="261"/>
            <ac:spMk id="106" creationId="{6BB65AD7-B752-5409-688E-1C297D7A21C5}"/>
          </ac:spMkLst>
        </pc:spChg>
        <pc:spChg chg="add mod">
          <ac:chgData name="Lars Askild Skavhellen Aarvik" userId="2262922f4f5ad95d" providerId="LiveId" clId="{EF1F22B9-0C48-452A-8B50-7DD006922CD1}" dt="2022-11-10T13:28:13.315" v="1676" actId="1076"/>
          <ac:spMkLst>
            <pc:docMk/>
            <pc:sldMk cId="1127245633" sldId="261"/>
            <ac:spMk id="107" creationId="{6DC29777-1F68-8D67-AC04-BE21E746E22F}"/>
          </ac:spMkLst>
        </pc:spChg>
        <pc:spChg chg="mod">
          <ac:chgData name="Lars Askild Skavhellen Aarvik" userId="2262922f4f5ad95d" providerId="LiveId" clId="{EF1F22B9-0C48-452A-8B50-7DD006922CD1}" dt="2022-11-10T13:45:59.478" v="1768" actId="14100"/>
          <ac:spMkLst>
            <pc:docMk/>
            <pc:sldMk cId="1127245633" sldId="261"/>
            <ac:spMk id="108" creationId="{41B84DB9-90BA-252F-B30B-9A9F4D860D76}"/>
          </ac:spMkLst>
        </pc:spChg>
        <pc:spChg chg="add mod">
          <ac:chgData name="Lars Askild Skavhellen Aarvik" userId="2262922f4f5ad95d" providerId="LiveId" clId="{EF1F22B9-0C48-452A-8B50-7DD006922CD1}" dt="2022-11-10T13:30:25.336" v="1706" actId="1076"/>
          <ac:spMkLst>
            <pc:docMk/>
            <pc:sldMk cId="1127245633" sldId="261"/>
            <ac:spMk id="111" creationId="{C166888C-CEF4-3395-A571-1B65E6388F55}"/>
          </ac:spMkLst>
        </pc:spChg>
        <pc:spChg chg="mod">
          <ac:chgData name="Lars Askild Skavhellen Aarvik" userId="2262922f4f5ad95d" providerId="LiveId" clId="{EF1F22B9-0C48-452A-8B50-7DD006922CD1}" dt="2022-11-10T14:13:43.253" v="1904" actId="1076"/>
          <ac:spMkLst>
            <pc:docMk/>
            <pc:sldMk cId="1127245633" sldId="261"/>
            <ac:spMk id="116" creationId="{95B2C6F5-587E-A56E-4DAF-D3DA90FD6B71}"/>
          </ac:spMkLst>
        </pc:spChg>
        <pc:spChg chg="add mod">
          <ac:chgData name="Lars Askild Skavhellen Aarvik" userId="2262922f4f5ad95d" providerId="LiveId" clId="{EF1F22B9-0C48-452A-8B50-7DD006922CD1}" dt="2022-11-10T13:30:13.895" v="1701" actId="1076"/>
          <ac:spMkLst>
            <pc:docMk/>
            <pc:sldMk cId="1127245633" sldId="261"/>
            <ac:spMk id="120" creationId="{E3030EA4-3A0D-C973-6418-856D3575EBA0}"/>
          </ac:spMkLst>
        </pc:spChg>
        <pc:spChg chg="add mod">
          <ac:chgData name="Lars Askild Skavhellen Aarvik" userId="2262922f4f5ad95d" providerId="LiveId" clId="{EF1F22B9-0C48-452A-8B50-7DD006922CD1}" dt="2022-11-10T13:32:47.085" v="1740" actId="20577"/>
          <ac:spMkLst>
            <pc:docMk/>
            <pc:sldMk cId="1127245633" sldId="261"/>
            <ac:spMk id="125" creationId="{21F28836-1036-E0CC-F57E-A19F34ED2B12}"/>
          </ac:spMkLst>
        </pc:spChg>
        <pc:spChg chg="add mod">
          <ac:chgData name="Lars Askild Skavhellen Aarvik" userId="2262922f4f5ad95d" providerId="LiveId" clId="{EF1F22B9-0C48-452A-8B50-7DD006922CD1}" dt="2022-11-10T13:31:51.979" v="1722" actId="20577"/>
          <ac:spMkLst>
            <pc:docMk/>
            <pc:sldMk cId="1127245633" sldId="261"/>
            <ac:spMk id="128" creationId="{D167BCF3-B9D9-01C3-2052-9E0DB93FF6EE}"/>
          </ac:spMkLst>
        </pc:spChg>
        <pc:spChg chg="del mod">
          <ac:chgData name="Lars Askild Skavhellen Aarvik" userId="2262922f4f5ad95d" providerId="LiveId" clId="{EF1F22B9-0C48-452A-8B50-7DD006922CD1}" dt="2022-11-10T13:12:13.618" v="1463" actId="21"/>
          <ac:spMkLst>
            <pc:docMk/>
            <pc:sldMk cId="1127245633" sldId="261"/>
            <ac:spMk id="135" creationId="{EF13708A-1DA8-A620-8B4D-A0EE5FF8B235}"/>
          </ac:spMkLst>
        </pc:spChg>
        <pc:spChg chg="add mod">
          <ac:chgData name="Lars Askild Skavhellen Aarvik" userId="2262922f4f5ad95d" providerId="LiveId" clId="{EF1F22B9-0C48-452A-8B50-7DD006922CD1}" dt="2022-11-10T13:32:43.964" v="1738" actId="1076"/>
          <ac:spMkLst>
            <pc:docMk/>
            <pc:sldMk cId="1127245633" sldId="261"/>
            <ac:spMk id="137" creationId="{79FF8D74-CDC1-7C61-2E42-20A2DD7B02E5}"/>
          </ac:spMkLst>
        </pc:spChg>
        <pc:spChg chg="mod">
          <ac:chgData name="Lars Askild Skavhellen Aarvik" userId="2262922f4f5ad95d" providerId="LiveId" clId="{EF1F22B9-0C48-452A-8B50-7DD006922CD1}" dt="2022-11-10T13:27:20.560" v="1666" actId="1076"/>
          <ac:spMkLst>
            <pc:docMk/>
            <pc:sldMk cId="1127245633" sldId="261"/>
            <ac:spMk id="139" creationId="{82A38401-B935-FA69-93C5-9BD70E065FD5}"/>
          </ac:spMkLst>
        </pc:spChg>
        <pc:spChg chg="mod">
          <ac:chgData name="Lars Askild Skavhellen Aarvik" userId="2262922f4f5ad95d" providerId="LiveId" clId="{EF1F22B9-0C48-452A-8B50-7DD006922CD1}" dt="2022-11-10T13:29:36.435" v="1690" actId="1076"/>
          <ac:spMkLst>
            <pc:docMk/>
            <pc:sldMk cId="1127245633" sldId="261"/>
            <ac:spMk id="141" creationId="{4614188D-81E8-E04D-3148-D6F4D3B86C81}"/>
          </ac:spMkLst>
        </pc:spChg>
        <pc:spChg chg="mod">
          <ac:chgData name="Lars Askild Skavhellen Aarvik" userId="2262922f4f5ad95d" providerId="LiveId" clId="{EF1F22B9-0C48-452A-8B50-7DD006922CD1}" dt="2022-11-10T14:55:05.681" v="1906" actId="1076"/>
          <ac:spMkLst>
            <pc:docMk/>
            <pc:sldMk cId="1127245633" sldId="261"/>
            <ac:spMk id="143" creationId="{CF0C25F5-1C7A-7D21-BD88-89147DDC7289}"/>
          </ac:spMkLst>
        </pc:spChg>
        <pc:spChg chg="mod">
          <ac:chgData name="Lars Askild Skavhellen Aarvik" userId="2262922f4f5ad95d" providerId="LiveId" clId="{EF1F22B9-0C48-452A-8B50-7DD006922CD1}" dt="2022-11-10T13:33:12.025" v="1745" actId="1076"/>
          <ac:spMkLst>
            <pc:docMk/>
            <pc:sldMk cId="1127245633" sldId="261"/>
            <ac:spMk id="145" creationId="{CDAF071C-991C-BEA2-5BE6-1812B03F9310}"/>
          </ac:spMkLst>
        </pc:spChg>
        <pc:graphicFrameChg chg="add mod modGraphic">
          <ac:chgData name="Lars Askild Skavhellen Aarvik" userId="2262922f4f5ad95d" providerId="LiveId" clId="{EF1F22B9-0C48-452A-8B50-7DD006922CD1}" dt="2022-11-10T13:58:51.299" v="1894" actId="20577"/>
          <ac:graphicFrameMkLst>
            <pc:docMk/>
            <pc:sldMk cId="1127245633" sldId="261"/>
            <ac:graphicFrameMk id="146" creationId="{3B4ACAFE-9FD5-644E-33CD-F153C54389B7}"/>
          </ac:graphicFrameMkLst>
        </pc:graphicFrameChg>
        <pc:cxnChg chg="mod">
          <ac:chgData name="Lars Askild Skavhellen Aarvik" userId="2262922f4f5ad95d" providerId="LiveId" clId="{EF1F22B9-0C48-452A-8B50-7DD006922CD1}" dt="2022-11-10T13:11:36.168" v="1453" actId="688"/>
          <ac:cxnSpMkLst>
            <pc:docMk/>
            <pc:sldMk cId="1127245633" sldId="261"/>
            <ac:cxnSpMk id="14" creationId="{8730AF58-AD9C-C0B9-10EF-9DA7DB50CD63}"/>
          </ac:cxnSpMkLst>
        </pc:cxnChg>
        <pc:cxnChg chg="del mod">
          <ac:chgData name="Lars Askild Skavhellen Aarvik" userId="2262922f4f5ad95d" providerId="LiveId" clId="{EF1F22B9-0C48-452A-8B50-7DD006922CD1}" dt="2022-11-10T13:12:00.920" v="1460" actId="478"/>
          <ac:cxnSpMkLst>
            <pc:docMk/>
            <pc:sldMk cId="1127245633" sldId="261"/>
            <ac:cxnSpMk id="16" creationId="{977DE874-0A93-18A1-6F1A-EBF990520160}"/>
          </ac:cxnSpMkLst>
        </pc:cxnChg>
        <pc:cxnChg chg="del mod">
          <ac:chgData name="Lars Askild Skavhellen Aarvik" userId="2262922f4f5ad95d" providerId="LiveId" clId="{EF1F22B9-0C48-452A-8B50-7DD006922CD1}" dt="2022-11-10T13:12:57.609" v="1473" actId="478"/>
          <ac:cxnSpMkLst>
            <pc:docMk/>
            <pc:sldMk cId="1127245633" sldId="261"/>
            <ac:cxnSpMk id="18" creationId="{019698A9-63DE-F445-6575-62AA13E05197}"/>
          </ac:cxnSpMkLst>
        </pc:cxnChg>
        <pc:cxnChg chg="del mod">
          <ac:chgData name="Lars Askild Skavhellen Aarvik" userId="2262922f4f5ad95d" providerId="LiveId" clId="{EF1F22B9-0C48-452A-8B50-7DD006922CD1}" dt="2022-11-10T13:13:21.714" v="1479" actId="478"/>
          <ac:cxnSpMkLst>
            <pc:docMk/>
            <pc:sldMk cId="1127245633" sldId="261"/>
            <ac:cxnSpMk id="20" creationId="{0164B17C-AE57-96F2-BE03-4EF76E095C43}"/>
          </ac:cxnSpMkLst>
        </pc:cxnChg>
        <pc:cxnChg chg="del mod">
          <ac:chgData name="Lars Askild Skavhellen Aarvik" userId="2262922f4f5ad95d" providerId="LiveId" clId="{EF1F22B9-0C48-452A-8B50-7DD006922CD1}" dt="2022-11-10T13:14:32.164" v="1500" actId="478"/>
          <ac:cxnSpMkLst>
            <pc:docMk/>
            <pc:sldMk cId="1127245633" sldId="261"/>
            <ac:cxnSpMk id="22" creationId="{126FC75E-F600-3659-F0DD-75403D7DF595}"/>
          </ac:cxnSpMkLst>
        </pc:cxnChg>
        <pc:cxnChg chg="add del mod">
          <ac:chgData name="Lars Askild Skavhellen Aarvik" userId="2262922f4f5ad95d" providerId="LiveId" clId="{EF1F22B9-0C48-452A-8B50-7DD006922CD1}" dt="2022-11-10T13:15:37.013" v="1509" actId="478"/>
          <ac:cxnSpMkLst>
            <pc:docMk/>
            <pc:sldMk cId="1127245633" sldId="261"/>
            <ac:cxnSpMk id="34" creationId="{84558C51-9723-BE20-FF8F-5A9EACC7C50D}"/>
          </ac:cxnSpMkLst>
        </pc:cxnChg>
        <pc:cxnChg chg="mod">
          <ac:chgData name="Lars Askild Skavhellen Aarvik" userId="2262922f4f5ad95d" providerId="LiveId" clId="{EF1F22B9-0C48-452A-8B50-7DD006922CD1}" dt="2022-11-10T13:25:35.376" v="1645" actId="208"/>
          <ac:cxnSpMkLst>
            <pc:docMk/>
            <pc:sldMk cId="1127245633" sldId="261"/>
            <ac:cxnSpMk id="35" creationId="{96E6488F-6729-BBE4-36EA-F625F85D1432}"/>
          </ac:cxnSpMkLst>
        </pc:cxnChg>
        <pc:cxnChg chg="mod">
          <ac:chgData name="Lars Askild Skavhellen Aarvik" userId="2262922f4f5ad95d" providerId="LiveId" clId="{EF1F22B9-0C48-452A-8B50-7DD006922CD1}" dt="2022-11-10T13:17:17.791" v="1518" actId="14100"/>
          <ac:cxnSpMkLst>
            <pc:docMk/>
            <pc:sldMk cId="1127245633" sldId="261"/>
            <ac:cxnSpMk id="36" creationId="{1F713A17-34FE-89BE-2546-BCF291E8D7C2}"/>
          </ac:cxnSpMkLst>
        </pc:cxnChg>
        <pc:cxnChg chg="add del mod">
          <ac:chgData name="Lars Askild Skavhellen Aarvik" userId="2262922f4f5ad95d" providerId="LiveId" clId="{EF1F22B9-0C48-452A-8B50-7DD006922CD1}" dt="2022-11-10T13:16:15.878" v="1514" actId="478"/>
          <ac:cxnSpMkLst>
            <pc:docMk/>
            <pc:sldMk cId="1127245633" sldId="261"/>
            <ac:cxnSpMk id="38" creationId="{7F3D592E-7409-A73E-D13A-6B611C4FE60B}"/>
          </ac:cxnSpMkLst>
        </pc:cxnChg>
        <pc:cxnChg chg="mod">
          <ac:chgData name="Lars Askild Skavhellen Aarvik" userId="2262922f4f5ad95d" providerId="LiveId" clId="{EF1F22B9-0C48-452A-8B50-7DD006922CD1}" dt="2022-11-10T13:46:12.778" v="1770" actId="14100"/>
          <ac:cxnSpMkLst>
            <pc:docMk/>
            <pc:sldMk cId="1127245633" sldId="261"/>
            <ac:cxnSpMk id="39" creationId="{E9E4EC76-1D9D-E6D8-C9F7-E92CC139A66D}"/>
          </ac:cxnSpMkLst>
        </pc:cxnChg>
        <pc:cxnChg chg="add del mod">
          <ac:chgData name="Lars Askild Skavhellen Aarvik" userId="2262922f4f5ad95d" providerId="LiveId" clId="{EF1F22B9-0C48-452A-8B50-7DD006922CD1}" dt="2022-11-10T13:21:23.397" v="1583" actId="478"/>
          <ac:cxnSpMkLst>
            <pc:docMk/>
            <pc:sldMk cId="1127245633" sldId="261"/>
            <ac:cxnSpMk id="51" creationId="{3948B955-E60B-081C-836E-B69B7788BFEA}"/>
          </ac:cxnSpMkLst>
        </pc:cxnChg>
        <pc:cxnChg chg="add mod">
          <ac:chgData name="Lars Askild Skavhellen Aarvik" userId="2262922f4f5ad95d" providerId="LiveId" clId="{EF1F22B9-0C48-452A-8B50-7DD006922CD1}" dt="2022-11-10T13:23:59.513" v="1621" actId="1076"/>
          <ac:cxnSpMkLst>
            <pc:docMk/>
            <pc:sldMk cId="1127245633" sldId="261"/>
            <ac:cxnSpMk id="54" creationId="{D76B920A-C4D8-06ED-1EF2-D784D5218A31}"/>
          </ac:cxnSpMkLst>
        </pc:cxnChg>
        <pc:cxnChg chg="add mod">
          <ac:chgData name="Lars Askild Skavhellen Aarvik" userId="2262922f4f5ad95d" providerId="LiveId" clId="{EF1F22B9-0C48-452A-8B50-7DD006922CD1}" dt="2022-11-10T13:24:18.552" v="1626" actId="1076"/>
          <ac:cxnSpMkLst>
            <pc:docMk/>
            <pc:sldMk cId="1127245633" sldId="261"/>
            <ac:cxnSpMk id="56" creationId="{88018EFC-579F-25C8-192A-61D536E99B20}"/>
          </ac:cxnSpMkLst>
        </pc:cxnChg>
        <pc:cxnChg chg="add del mod">
          <ac:chgData name="Lars Askild Skavhellen Aarvik" userId="2262922f4f5ad95d" providerId="LiveId" clId="{EF1F22B9-0C48-452A-8B50-7DD006922CD1}" dt="2022-11-10T13:22:35.783" v="1601" actId="478"/>
          <ac:cxnSpMkLst>
            <pc:docMk/>
            <pc:sldMk cId="1127245633" sldId="261"/>
            <ac:cxnSpMk id="58" creationId="{CFE32980-8302-26EC-4872-5E341DBDE81E}"/>
          </ac:cxnSpMkLst>
        </pc:cxnChg>
        <pc:cxnChg chg="add del mod">
          <ac:chgData name="Lars Askild Skavhellen Aarvik" userId="2262922f4f5ad95d" providerId="LiveId" clId="{EF1F22B9-0C48-452A-8B50-7DD006922CD1}" dt="2022-11-10T13:22:48.734" v="1605" actId="478"/>
          <ac:cxnSpMkLst>
            <pc:docMk/>
            <pc:sldMk cId="1127245633" sldId="261"/>
            <ac:cxnSpMk id="66" creationId="{B60C3134-3180-CAED-70D9-C885C295C49F}"/>
          </ac:cxnSpMkLst>
        </pc:cxnChg>
        <pc:cxnChg chg="add del mod">
          <ac:chgData name="Lars Askild Skavhellen Aarvik" userId="2262922f4f5ad95d" providerId="LiveId" clId="{EF1F22B9-0C48-452A-8B50-7DD006922CD1}" dt="2022-11-10T13:22:58.519" v="1608" actId="478"/>
          <ac:cxnSpMkLst>
            <pc:docMk/>
            <pc:sldMk cId="1127245633" sldId="261"/>
            <ac:cxnSpMk id="70" creationId="{90AE835D-CB15-E8BB-A862-D5CC3FC2128C}"/>
          </ac:cxnSpMkLst>
        </pc:cxnChg>
        <pc:cxnChg chg="add del mod">
          <ac:chgData name="Lars Askild Skavhellen Aarvik" userId="2262922f4f5ad95d" providerId="LiveId" clId="{EF1F22B9-0C48-452A-8B50-7DD006922CD1}" dt="2022-11-10T13:23:41.377" v="1616" actId="478"/>
          <ac:cxnSpMkLst>
            <pc:docMk/>
            <pc:sldMk cId="1127245633" sldId="261"/>
            <ac:cxnSpMk id="72" creationId="{AE7CCB07-CF80-C174-B5AF-5303D7B8957E}"/>
          </ac:cxnSpMkLst>
        </pc:cxnChg>
        <pc:cxnChg chg="add mod">
          <ac:chgData name="Lars Askild Skavhellen Aarvik" userId="2262922f4f5ad95d" providerId="LiveId" clId="{EF1F22B9-0C48-452A-8B50-7DD006922CD1}" dt="2022-11-10T13:24:52.162" v="1636" actId="1076"/>
          <ac:cxnSpMkLst>
            <pc:docMk/>
            <pc:sldMk cId="1127245633" sldId="261"/>
            <ac:cxnSpMk id="81" creationId="{EF93AD88-3348-0AB6-C16F-0103C1B6708E}"/>
          </ac:cxnSpMkLst>
        </pc:cxnChg>
        <pc:cxnChg chg="add mod">
          <ac:chgData name="Lars Askild Skavhellen Aarvik" userId="2262922f4f5ad95d" providerId="LiveId" clId="{EF1F22B9-0C48-452A-8B50-7DD006922CD1}" dt="2022-11-10T13:25:13.014" v="1643" actId="1076"/>
          <ac:cxnSpMkLst>
            <pc:docMk/>
            <pc:sldMk cId="1127245633" sldId="261"/>
            <ac:cxnSpMk id="87" creationId="{45160AE0-CE49-2C3E-503B-D73E5CCF100C}"/>
          </ac:cxnSpMkLst>
        </pc:cxnChg>
        <pc:cxnChg chg="mod">
          <ac:chgData name="Lars Askild Skavhellen Aarvik" userId="2262922f4f5ad95d" providerId="LiveId" clId="{EF1F22B9-0C48-452A-8B50-7DD006922CD1}" dt="2022-11-10T13:25:32.203" v="1644" actId="208"/>
          <ac:cxnSpMkLst>
            <pc:docMk/>
            <pc:sldMk cId="1127245633" sldId="261"/>
            <ac:cxnSpMk id="96" creationId="{56CFE927-4206-4F58-B28A-D6E941855E4B}"/>
          </ac:cxnSpMkLst>
        </pc:cxnChg>
        <pc:cxnChg chg="add mod">
          <ac:chgData name="Lars Askild Skavhellen Aarvik" userId="2262922f4f5ad95d" providerId="LiveId" clId="{EF1F22B9-0C48-452A-8B50-7DD006922CD1}" dt="2022-11-10T13:26:59.615" v="1661" actId="14100"/>
          <ac:cxnSpMkLst>
            <pc:docMk/>
            <pc:sldMk cId="1127245633" sldId="261"/>
            <ac:cxnSpMk id="98" creationId="{F05326EB-2E30-0E37-2A21-9DED1DCA4A31}"/>
          </ac:cxnSpMkLst>
        </pc:cxnChg>
        <pc:cxnChg chg="add mod">
          <ac:chgData name="Lars Askild Skavhellen Aarvik" userId="2262922f4f5ad95d" providerId="LiveId" clId="{EF1F22B9-0C48-452A-8B50-7DD006922CD1}" dt="2022-11-10T13:34:16.852" v="1759" actId="1076"/>
          <ac:cxnSpMkLst>
            <pc:docMk/>
            <pc:sldMk cId="1127245633" sldId="261"/>
            <ac:cxnSpMk id="103" creationId="{D422F506-B8FE-0BDB-567D-AC0CA70A162A}"/>
          </ac:cxnSpMkLst>
        </pc:cxnChg>
        <pc:cxnChg chg="add mod">
          <ac:chgData name="Lars Askild Skavhellen Aarvik" userId="2262922f4f5ad95d" providerId="LiveId" clId="{EF1F22B9-0C48-452A-8B50-7DD006922CD1}" dt="2022-11-10T13:29:08.665" v="1685" actId="1076"/>
          <ac:cxnSpMkLst>
            <pc:docMk/>
            <pc:sldMk cId="1127245633" sldId="261"/>
            <ac:cxnSpMk id="109" creationId="{D0FB8328-D551-BF8A-DB3C-2CD668625D35}"/>
          </ac:cxnSpMkLst>
        </pc:cxnChg>
        <pc:cxnChg chg="add mod">
          <ac:chgData name="Lars Askild Skavhellen Aarvik" userId="2262922f4f5ad95d" providerId="LiveId" clId="{EF1F22B9-0C48-452A-8B50-7DD006922CD1}" dt="2022-11-10T13:29:30.526" v="1689" actId="14100"/>
          <ac:cxnSpMkLst>
            <pc:docMk/>
            <pc:sldMk cId="1127245633" sldId="261"/>
            <ac:cxnSpMk id="115" creationId="{2245F994-40C9-5ECF-F3F7-CD7DF623EF38}"/>
          </ac:cxnSpMkLst>
        </pc:cxnChg>
        <pc:cxnChg chg="mod">
          <ac:chgData name="Lars Askild Skavhellen Aarvik" userId="2262922f4f5ad95d" providerId="LiveId" clId="{EF1F22B9-0C48-452A-8B50-7DD006922CD1}" dt="2022-11-10T13:11:56.197" v="1459" actId="14100"/>
          <ac:cxnSpMkLst>
            <pc:docMk/>
            <pc:sldMk cId="1127245633" sldId="261"/>
            <ac:cxnSpMk id="119" creationId="{B0B3C368-5405-AFE7-C2F5-2F61DFD3DB8F}"/>
          </ac:cxnSpMkLst>
        </pc:cxnChg>
        <pc:cxnChg chg="add mod">
          <ac:chgData name="Lars Askild Skavhellen Aarvik" userId="2262922f4f5ad95d" providerId="LiveId" clId="{EF1F22B9-0C48-452A-8B50-7DD006922CD1}" dt="2022-11-10T13:30:08.575" v="1699" actId="14100"/>
          <ac:cxnSpMkLst>
            <pc:docMk/>
            <pc:sldMk cId="1127245633" sldId="261"/>
            <ac:cxnSpMk id="121" creationId="{DCAE0599-4429-9FF5-E5C7-C34AC11803F9}"/>
          </ac:cxnSpMkLst>
        </pc:cxnChg>
        <pc:cxnChg chg="mod">
          <ac:chgData name="Lars Askild Skavhellen Aarvik" userId="2262922f4f5ad95d" providerId="LiveId" clId="{EF1F22B9-0C48-452A-8B50-7DD006922CD1}" dt="2022-11-10T13:12:39.708" v="1469" actId="1076"/>
          <ac:cxnSpMkLst>
            <pc:docMk/>
            <pc:sldMk cId="1127245633" sldId="261"/>
            <ac:cxnSpMk id="123" creationId="{D7BA755E-C625-6819-D00F-BADFA39A09FC}"/>
          </ac:cxnSpMkLst>
        </pc:cxnChg>
        <pc:cxnChg chg="add mod">
          <ac:chgData name="Lars Askild Skavhellen Aarvik" userId="2262922f4f5ad95d" providerId="LiveId" clId="{EF1F22B9-0C48-452A-8B50-7DD006922CD1}" dt="2022-11-10T13:31:24.705" v="1716" actId="1076"/>
          <ac:cxnSpMkLst>
            <pc:docMk/>
            <pc:sldMk cId="1127245633" sldId="261"/>
            <ac:cxnSpMk id="127" creationId="{7514E7E1-6137-515E-A5AD-531EF8C97A86}"/>
          </ac:cxnSpMkLst>
        </pc:cxnChg>
        <pc:cxnChg chg="add mod">
          <ac:chgData name="Lars Askild Skavhellen Aarvik" userId="2262922f4f5ad95d" providerId="LiveId" clId="{EF1F22B9-0C48-452A-8B50-7DD006922CD1}" dt="2022-11-10T13:32:23.297" v="1732" actId="1076"/>
          <ac:cxnSpMkLst>
            <pc:docMk/>
            <pc:sldMk cId="1127245633" sldId="261"/>
            <ac:cxnSpMk id="129" creationId="{B16CDD2D-455C-B222-BD01-C699BF4C8B93}"/>
          </ac:cxnSpMkLst>
        </pc:cxnChg>
        <pc:cxnChg chg="mod">
          <ac:chgData name="Lars Askild Skavhellen Aarvik" userId="2262922f4f5ad95d" providerId="LiveId" clId="{EF1F22B9-0C48-452A-8B50-7DD006922CD1}" dt="2022-11-10T13:12:44.996" v="1470" actId="1076"/>
          <ac:cxnSpMkLst>
            <pc:docMk/>
            <pc:sldMk cId="1127245633" sldId="261"/>
            <ac:cxnSpMk id="131" creationId="{79C79A04-1422-C5BA-5DF8-DB9FEBA78584}"/>
          </ac:cxnSpMkLst>
        </pc:cxnChg>
        <pc:cxnChg chg="mod">
          <ac:chgData name="Lars Askild Skavhellen Aarvik" userId="2262922f4f5ad95d" providerId="LiveId" clId="{EF1F22B9-0C48-452A-8B50-7DD006922CD1}" dt="2022-11-10T13:14:09.147" v="1492" actId="1076"/>
          <ac:cxnSpMkLst>
            <pc:docMk/>
            <pc:sldMk cId="1127245633" sldId="261"/>
            <ac:cxnSpMk id="132" creationId="{D6D43EC0-65E0-60BA-52D3-F30760F7B56A}"/>
          </ac:cxnSpMkLst>
        </pc:cxnChg>
        <pc:cxnChg chg="add mod">
          <ac:chgData name="Lars Askild Skavhellen Aarvik" userId="2262922f4f5ad95d" providerId="LiveId" clId="{EF1F22B9-0C48-452A-8B50-7DD006922CD1}" dt="2022-11-10T13:33:01.882" v="1742" actId="1076"/>
          <ac:cxnSpMkLst>
            <pc:docMk/>
            <pc:sldMk cId="1127245633" sldId="261"/>
            <ac:cxnSpMk id="138" creationId="{5AF11A25-F76E-5B60-93B1-DBAEBEAF8154}"/>
          </ac:cxnSpMkLst>
        </pc:cxnChg>
        <pc:cxnChg chg="add mod">
          <ac:chgData name="Lars Askild Skavhellen Aarvik" userId="2262922f4f5ad95d" providerId="LiveId" clId="{EF1F22B9-0C48-452A-8B50-7DD006922CD1}" dt="2022-11-10T13:34:04.377" v="1758" actId="1076"/>
          <ac:cxnSpMkLst>
            <pc:docMk/>
            <pc:sldMk cId="1127245633" sldId="261"/>
            <ac:cxnSpMk id="144" creationId="{97A42A20-8CFF-97F4-DB15-F083F064812D}"/>
          </ac:cxnSpMkLst>
        </pc:cxnChg>
        <pc:cxnChg chg="mod">
          <ac:chgData name="Lars Askild Skavhellen Aarvik" userId="2262922f4f5ad95d" providerId="LiveId" clId="{EF1F22B9-0C48-452A-8B50-7DD006922CD1}" dt="2022-11-10T13:18:34.699" v="1544" actId="1076"/>
          <ac:cxnSpMkLst>
            <pc:docMk/>
            <pc:sldMk cId="1127245633" sldId="261"/>
            <ac:cxnSpMk id="195" creationId="{3EBB5679-8A24-8C01-5FB1-24D3E29D4AA1}"/>
          </ac:cxnSpMkLst>
        </pc:cxnChg>
        <pc:cxnChg chg="mod">
          <ac:chgData name="Lars Askild Skavhellen Aarvik" userId="2262922f4f5ad95d" providerId="LiveId" clId="{EF1F22B9-0C48-452A-8B50-7DD006922CD1}" dt="2022-11-10T13:18:50.672" v="1547" actId="1076"/>
          <ac:cxnSpMkLst>
            <pc:docMk/>
            <pc:sldMk cId="1127245633" sldId="261"/>
            <ac:cxnSpMk id="204" creationId="{105C5DBE-9FB2-94F7-EBC2-0B24DD727C05}"/>
          </ac:cxnSpMkLst>
        </pc:cxnChg>
        <pc:cxnChg chg="mod">
          <ac:chgData name="Lars Askild Skavhellen Aarvik" userId="2262922f4f5ad95d" providerId="LiveId" clId="{EF1F22B9-0C48-452A-8B50-7DD006922CD1}" dt="2022-11-10T13:19:28.444" v="1556" actId="1076"/>
          <ac:cxnSpMkLst>
            <pc:docMk/>
            <pc:sldMk cId="1127245633" sldId="261"/>
            <ac:cxnSpMk id="205" creationId="{33528A1D-02C0-D381-D860-110F61E1B2C5}"/>
          </ac:cxnSpMkLst>
        </pc:cxnChg>
        <pc:cxnChg chg="del mod">
          <ac:chgData name="Lars Askild Skavhellen Aarvik" userId="2262922f4f5ad95d" providerId="LiveId" clId="{EF1F22B9-0C48-452A-8B50-7DD006922CD1}" dt="2022-11-10T13:33:57.766" v="1756" actId="478"/>
          <ac:cxnSpMkLst>
            <pc:docMk/>
            <pc:sldMk cId="1127245633" sldId="261"/>
            <ac:cxnSpMk id="206" creationId="{CE94E691-34F8-2155-4AF7-FFC59FF7DA93}"/>
          </ac:cxnSpMkLst>
        </pc:cxnChg>
        <pc:cxnChg chg="mod">
          <ac:chgData name="Lars Askild Skavhellen Aarvik" userId="2262922f4f5ad95d" providerId="LiveId" clId="{EF1F22B9-0C48-452A-8B50-7DD006922CD1}" dt="2022-11-10T13:33:19.480" v="1747" actId="1076"/>
          <ac:cxnSpMkLst>
            <pc:docMk/>
            <pc:sldMk cId="1127245633" sldId="261"/>
            <ac:cxnSpMk id="212" creationId="{9AA33397-C9F1-278B-CC37-F4957DAED617}"/>
          </ac:cxnSpMkLst>
        </pc:cxnChg>
      </pc:sldChg>
    </pc:docChg>
  </pc:docChgLst>
  <pc:docChgLst>
    <pc:chgData name="Sander Vatne Andersen" userId="37d4d5a33491f1ab" providerId="LiveId" clId="{D57F86A1-50B7-460C-B3F0-7645E0EE8E42}"/>
    <pc:docChg chg="undo custSel modSld">
      <pc:chgData name="Sander Vatne Andersen" userId="37d4d5a33491f1ab" providerId="LiveId" clId="{D57F86A1-50B7-460C-B3F0-7645E0EE8E42}" dt="2022-11-06T14:30:33.089" v="19" actId="478"/>
      <pc:docMkLst>
        <pc:docMk/>
      </pc:docMkLst>
      <pc:sldChg chg="addSp delSp modSp mod">
        <pc:chgData name="Sander Vatne Andersen" userId="37d4d5a33491f1ab" providerId="LiveId" clId="{D57F86A1-50B7-460C-B3F0-7645E0EE8E42}" dt="2022-11-06T14:30:33.089" v="19" actId="478"/>
        <pc:sldMkLst>
          <pc:docMk/>
          <pc:sldMk cId="2708051350" sldId="256"/>
        </pc:sldMkLst>
        <pc:cxnChg chg="add del mod">
          <ac:chgData name="Sander Vatne Andersen" userId="37d4d5a33491f1ab" providerId="LiveId" clId="{D57F86A1-50B7-460C-B3F0-7645E0EE8E42}" dt="2022-11-06T14:28:40.733" v="16" actId="478"/>
          <ac:cxnSpMkLst>
            <pc:docMk/>
            <pc:sldMk cId="2708051350" sldId="256"/>
            <ac:cxnSpMk id="3" creationId="{C27937D8-6975-494B-9F05-95DD1FEF7878}"/>
          </ac:cxnSpMkLst>
        </pc:cxnChg>
        <pc:cxnChg chg="add del">
          <ac:chgData name="Sander Vatne Andersen" userId="37d4d5a33491f1ab" providerId="LiveId" clId="{D57F86A1-50B7-460C-B3F0-7645E0EE8E42}" dt="2022-11-06T14:30:33.089" v="19" actId="478"/>
          <ac:cxnSpMkLst>
            <pc:docMk/>
            <pc:sldMk cId="2708051350" sldId="256"/>
            <ac:cxnSpMk id="33" creationId="{AF27BED9-BBFC-4948-91AA-0104BFEC91FB}"/>
          </ac:cxnSpMkLst>
        </pc:cxnChg>
        <pc:cxnChg chg="add del mod">
          <ac:chgData name="Sander Vatne Andersen" userId="37d4d5a33491f1ab" providerId="LiveId" clId="{D57F86A1-50B7-460C-B3F0-7645E0EE8E42}" dt="2022-11-06T14:28:41.977" v="17" actId="478"/>
          <ac:cxnSpMkLst>
            <pc:docMk/>
            <pc:sldMk cId="2708051350" sldId="256"/>
            <ac:cxnSpMk id="35" creationId="{664FC17B-4AB5-449D-86E6-A85D0294C36C}"/>
          </ac:cxnSpMkLst>
        </pc:cxnChg>
      </pc:sldChg>
    </pc:docChg>
  </pc:docChgLst>
  <pc:docChgLst>
    <pc:chgData name="Lars Askild Skavhellen Aarvik" userId="2262922f4f5ad95d" providerId="LiveId" clId="{F51C8347-6AD8-4A37-9066-62C7E1D444A0}"/>
    <pc:docChg chg="undo custSel modSld">
      <pc:chgData name="Lars Askild Skavhellen Aarvik" userId="2262922f4f5ad95d" providerId="LiveId" clId="{F51C8347-6AD8-4A37-9066-62C7E1D444A0}" dt="2022-11-10T12:25:16.608" v="592"/>
      <pc:docMkLst>
        <pc:docMk/>
      </pc:docMkLst>
      <pc:sldChg chg="addSp delSp modSp mod">
        <pc:chgData name="Lars Askild Skavhellen Aarvik" userId="2262922f4f5ad95d" providerId="LiveId" clId="{F51C8347-6AD8-4A37-9066-62C7E1D444A0}" dt="2022-11-10T12:25:16.608" v="592"/>
        <pc:sldMkLst>
          <pc:docMk/>
          <pc:sldMk cId="2708051350" sldId="256"/>
        </pc:sldMkLst>
        <pc:grpChg chg="del mod">
          <ac:chgData name="Lars Askild Skavhellen Aarvik" userId="2262922f4f5ad95d" providerId="LiveId" clId="{F51C8347-6AD8-4A37-9066-62C7E1D444A0}" dt="2022-11-09T08:28:29.885" v="50"/>
          <ac:grpSpMkLst>
            <pc:docMk/>
            <pc:sldMk cId="2708051350" sldId="256"/>
            <ac:grpSpMk id="22" creationId="{1D6F2F92-20DE-CC63-04F0-41F510344A8E}"/>
          </ac:grpSpMkLst>
        </pc:grpChg>
        <pc:grpChg chg="mod">
          <ac:chgData name="Lars Askild Skavhellen Aarvik" userId="2262922f4f5ad95d" providerId="LiveId" clId="{F51C8347-6AD8-4A37-9066-62C7E1D444A0}" dt="2022-11-10T08:54:37.252" v="297"/>
          <ac:grpSpMkLst>
            <pc:docMk/>
            <pc:sldMk cId="2708051350" sldId="256"/>
            <ac:grpSpMk id="24" creationId="{967219A9-BE48-D2E6-6BA1-9AC21B7CB8D1}"/>
          </ac:grpSpMkLst>
        </pc:grpChg>
        <pc:grpChg chg="mod">
          <ac:chgData name="Lars Askild Skavhellen Aarvik" userId="2262922f4f5ad95d" providerId="LiveId" clId="{F51C8347-6AD8-4A37-9066-62C7E1D444A0}" dt="2022-11-10T09:06:10.179" v="550"/>
          <ac:grpSpMkLst>
            <pc:docMk/>
            <pc:sldMk cId="2708051350" sldId="256"/>
            <ac:grpSpMk id="32" creationId="{DF7A2E09-73A7-2280-0F56-6B01F5BC8A67}"/>
          </ac:grpSpMkLst>
        </pc:grpChg>
        <pc:grpChg chg="del mod">
          <ac:chgData name="Lars Askild Skavhellen Aarvik" userId="2262922f4f5ad95d" providerId="LiveId" clId="{F51C8347-6AD8-4A37-9066-62C7E1D444A0}" dt="2022-11-09T08:25:24.475" v="12"/>
          <ac:grpSpMkLst>
            <pc:docMk/>
            <pc:sldMk cId="2708051350" sldId="256"/>
            <ac:grpSpMk id="33" creationId="{B465835F-0965-9134-BA32-09C1C66D76FB}"/>
          </ac:grpSpMkLst>
        </pc:grpChg>
        <pc:grpChg chg="del mod">
          <ac:chgData name="Lars Askild Skavhellen Aarvik" userId="2262922f4f5ad95d" providerId="LiveId" clId="{F51C8347-6AD8-4A37-9066-62C7E1D444A0}" dt="2022-11-09T08:26:07.816" v="31"/>
          <ac:grpSpMkLst>
            <pc:docMk/>
            <pc:sldMk cId="2708051350" sldId="256"/>
            <ac:grpSpMk id="37" creationId="{702ED9DB-2A90-F438-A5F8-4CCFD99D6E58}"/>
          </ac:grpSpMkLst>
        </pc:grpChg>
        <pc:grpChg chg="del mod">
          <ac:chgData name="Lars Askild Skavhellen Aarvik" userId="2262922f4f5ad95d" providerId="LiveId" clId="{F51C8347-6AD8-4A37-9066-62C7E1D444A0}" dt="2022-11-10T08:54:53.798" v="303"/>
          <ac:grpSpMkLst>
            <pc:docMk/>
            <pc:sldMk cId="2708051350" sldId="256"/>
            <ac:grpSpMk id="37" creationId="{BD342FD5-56FD-C767-C4D4-5174A5EFF8FF}"/>
          </ac:grpSpMkLst>
        </pc:grpChg>
        <pc:grpChg chg="del mod">
          <ac:chgData name="Lars Askild Skavhellen Aarvik" userId="2262922f4f5ad95d" providerId="LiveId" clId="{F51C8347-6AD8-4A37-9066-62C7E1D444A0}" dt="2022-11-09T08:25:45.091" v="21"/>
          <ac:grpSpMkLst>
            <pc:docMk/>
            <pc:sldMk cId="2708051350" sldId="256"/>
            <ac:grpSpMk id="48" creationId="{3F11B1A4-3D1F-3CBC-BAC7-8EBAE78DF4AE}"/>
          </ac:grpSpMkLst>
        </pc:grpChg>
        <pc:grpChg chg="del mod">
          <ac:chgData name="Lars Askild Skavhellen Aarvik" userId="2262922f4f5ad95d" providerId="LiveId" clId="{F51C8347-6AD8-4A37-9066-62C7E1D444A0}" dt="2022-11-10T09:06:47.643" v="572"/>
          <ac:grpSpMkLst>
            <pc:docMk/>
            <pc:sldMk cId="2708051350" sldId="256"/>
            <ac:grpSpMk id="50" creationId="{7468819E-786D-4C55-62E2-74CE4F5DB683}"/>
          </ac:grpSpMkLst>
        </pc:grpChg>
        <pc:grpChg chg="mod">
          <ac:chgData name="Lars Askild Skavhellen Aarvik" userId="2262922f4f5ad95d" providerId="LiveId" clId="{F51C8347-6AD8-4A37-9066-62C7E1D444A0}" dt="2022-11-10T08:54:58.582" v="308"/>
          <ac:grpSpMkLst>
            <pc:docMk/>
            <pc:sldMk cId="2708051350" sldId="256"/>
            <ac:grpSpMk id="53" creationId="{A4E1173C-02C3-FF46-F918-82C5EF08379F}"/>
          </ac:grpSpMkLst>
        </pc:grpChg>
        <pc:grpChg chg="del mod">
          <ac:chgData name="Lars Askild Skavhellen Aarvik" userId="2262922f4f5ad95d" providerId="LiveId" clId="{F51C8347-6AD8-4A37-9066-62C7E1D444A0}" dt="2022-11-09T08:27:14.195" v="47"/>
          <ac:grpSpMkLst>
            <pc:docMk/>
            <pc:sldMk cId="2708051350" sldId="256"/>
            <ac:grpSpMk id="56" creationId="{C9A49F65-4CCE-F538-86F3-4FC6600BA40B}"/>
          </ac:grpSpMkLst>
        </pc:grpChg>
        <pc:grpChg chg="del mod">
          <ac:chgData name="Lars Askild Skavhellen Aarvik" userId="2262922f4f5ad95d" providerId="LiveId" clId="{F51C8347-6AD8-4A37-9066-62C7E1D444A0}" dt="2022-11-10T09:00:05.979" v="483"/>
          <ac:grpSpMkLst>
            <pc:docMk/>
            <pc:sldMk cId="2708051350" sldId="256"/>
            <ac:grpSpMk id="60" creationId="{12D66669-14CD-713F-13AC-2BEDB178312D}"/>
          </ac:grpSpMkLst>
        </pc:grpChg>
        <pc:grpChg chg="del mod">
          <ac:chgData name="Lars Askild Skavhellen Aarvik" userId="2262922f4f5ad95d" providerId="LiveId" clId="{F51C8347-6AD8-4A37-9066-62C7E1D444A0}" dt="2022-11-10T09:06:59.392" v="573"/>
          <ac:grpSpMkLst>
            <pc:docMk/>
            <pc:sldMk cId="2708051350" sldId="256"/>
            <ac:grpSpMk id="61" creationId="{3E401BD2-D890-BE24-B102-8F41ACCD0A45}"/>
          </ac:grpSpMkLst>
        </pc:grpChg>
        <pc:grpChg chg="del mod">
          <ac:chgData name="Lars Askild Skavhellen Aarvik" userId="2262922f4f5ad95d" providerId="LiveId" clId="{F51C8347-6AD8-4A37-9066-62C7E1D444A0}" dt="2022-11-10T09:06:59.392" v="574"/>
          <ac:grpSpMkLst>
            <pc:docMk/>
            <pc:sldMk cId="2708051350" sldId="256"/>
            <ac:grpSpMk id="62" creationId="{16FFD6E9-992D-724F-228F-0A23E84AAF3A}"/>
          </ac:grpSpMkLst>
        </pc:grpChg>
        <pc:grpChg chg="del mod">
          <ac:chgData name="Lars Askild Skavhellen Aarvik" userId="2262922f4f5ad95d" providerId="LiveId" clId="{F51C8347-6AD8-4A37-9066-62C7E1D444A0}" dt="2022-11-09T08:26:37.444" v="42"/>
          <ac:grpSpMkLst>
            <pc:docMk/>
            <pc:sldMk cId="2708051350" sldId="256"/>
            <ac:grpSpMk id="64" creationId="{9A96BDCA-0E01-ACE3-EA7A-30EEC0653F23}"/>
          </ac:grpSpMkLst>
        </pc:grpChg>
        <pc:grpChg chg="del mod">
          <ac:chgData name="Lars Askild Skavhellen Aarvik" userId="2262922f4f5ad95d" providerId="LiveId" clId="{F51C8347-6AD8-4A37-9066-62C7E1D444A0}" dt="2022-11-10T09:01:02.088" v="516"/>
          <ac:grpSpMkLst>
            <pc:docMk/>
            <pc:sldMk cId="2708051350" sldId="256"/>
            <ac:grpSpMk id="66" creationId="{1A374E4A-8A31-477F-9350-BBD96BEDFE98}"/>
          </ac:grpSpMkLst>
        </pc:grpChg>
        <pc:grpChg chg="mod">
          <ac:chgData name="Lars Askild Skavhellen Aarvik" userId="2262922f4f5ad95d" providerId="LiveId" clId="{F51C8347-6AD8-4A37-9066-62C7E1D444A0}" dt="2022-11-10T09:06:47.643" v="572"/>
          <ac:grpSpMkLst>
            <pc:docMk/>
            <pc:sldMk cId="2708051350" sldId="256"/>
            <ac:grpSpMk id="67" creationId="{32A1EC39-86AE-001C-4F6B-5B9A1D301672}"/>
          </ac:grpSpMkLst>
        </pc:grpChg>
        <pc:grpChg chg="del mod">
          <ac:chgData name="Lars Askild Skavhellen Aarvik" userId="2262922f4f5ad95d" providerId="LiveId" clId="{F51C8347-6AD8-4A37-9066-62C7E1D444A0}" dt="2022-11-10T09:01:18.997" v="536"/>
          <ac:grpSpMkLst>
            <pc:docMk/>
            <pc:sldMk cId="2708051350" sldId="256"/>
            <ac:grpSpMk id="68" creationId="{C5F8083F-41FB-2029-A60D-343618C40433}"/>
          </ac:grpSpMkLst>
        </pc:grpChg>
        <pc:grpChg chg="del mod">
          <ac:chgData name="Lars Askild Skavhellen Aarvik" userId="2262922f4f5ad95d" providerId="LiveId" clId="{F51C8347-6AD8-4A37-9066-62C7E1D444A0}" dt="2022-11-10T08:56:48.248" v="367"/>
          <ac:grpSpMkLst>
            <pc:docMk/>
            <pc:sldMk cId="2708051350" sldId="256"/>
            <ac:grpSpMk id="70" creationId="{4E842B3F-3AAA-83C5-F320-518047BDFF28}"/>
          </ac:grpSpMkLst>
        </pc:grpChg>
        <pc:grpChg chg="del mod">
          <ac:chgData name="Lars Askild Skavhellen Aarvik" userId="2262922f4f5ad95d" providerId="LiveId" clId="{F51C8347-6AD8-4A37-9066-62C7E1D444A0}" dt="2022-11-10T09:07:43.271" v="587"/>
          <ac:grpSpMkLst>
            <pc:docMk/>
            <pc:sldMk cId="2708051350" sldId="256"/>
            <ac:grpSpMk id="70" creationId="{C6AE543B-4ADB-B9BB-AF8C-BDDA2F4CF0E3}"/>
          </ac:grpSpMkLst>
        </pc:grpChg>
        <pc:grpChg chg="del mod">
          <ac:chgData name="Lars Askild Skavhellen Aarvik" userId="2262922f4f5ad95d" providerId="LiveId" clId="{F51C8347-6AD8-4A37-9066-62C7E1D444A0}" dt="2022-11-09T08:28:52.991" v="56"/>
          <ac:grpSpMkLst>
            <pc:docMk/>
            <pc:sldMk cId="2708051350" sldId="256"/>
            <ac:grpSpMk id="71" creationId="{E9BDDD85-6CAD-4A00-B093-9CAE4EEC0B07}"/>
          </ac:grpSpMkLst>
        </pc:grpChg>
        <pc:grpChg chg="del mod">
          <ac:chgData name="Lars Askild Skavhellen Aarvik" userId="2262922f4f5ad95d" providerId="LiveId" clId="{F51C8347-6AD8-4A37-9066-62C7E1D444A0}" dt="2022-11-10T09:07:44.510" v="589"/>
          <ac:grpSpMkLst>
            <pc:docMk/>
            <pc:sldMk cId="2708051350" sldId="256"/>
            <ac:grpSpMk id="73" creationId="{5C2D87BE-26C9-82C7-F291-3C525EA16312}"/>
          </ac:grpSpMkLst>
        </pc:grpChg>
        <pc:grpChg chg="del mod">
          <ac:chgData name="Lars Askild Skavhellen Aarvik" userId="2262922f4f5ad95d" providerId="LiveId" clId="{F51C8347-6AD8-4A37-9066-62C7E1D444A0}" dt="2022-11-09T08:29:12.697" v="58"/>
          <ac:grpSpMkLst>
            <pc:docMk/>
            <pc:sldMk cId="2708051350" sldId="256"/>
            <ac:grpSpMk id="73" creationId="{6ED6AE83-6EBA-E661-4CA0-04EF0C9C6D20}"/>
          </ac:grpSpMkLst>
        </pc:grpChg>
        <pc:grpChg chg="del mod">
          <ac:chgData name="Lars Askild Skavhellen Aarvik" userId="2262922f4f5ad95d" providerId="LiveId" clId="{F51C8347-6AD8-4A37-9066-62C7E1D444A0}" dt="2022-11-09T08:29:34.807" v="62"/>
          <ac:grpSpMkLst>
            <pc:docMk/>
            <pc:sldMk cId="2708051350" sldId="256"/>
            <ac:grpSpMk id="75" creationId="{E7E021B1-97ED-06B3-0D1A-4281C685698B}"/>
          </ac:grpSpMkLst>
        </pc:grpChg>
        <pc:grpChg chg="del mod">
          <ac:chgData name="Lars Askild Skavhellen Aarvik" userId="2262922f4f5ad95d" providerId="LiveId" clId="{F51C8347-6AD8-4A37-9066-62C7E1D444A0}" dt="2022-11-09T08:29:35.638" v="64"/>
          <ac:grpSpMkLst>
            <pc:docMk/>
            <pc:sldMk cId="2708051350" sldId="256"/>
            <ac:grpSpMk id="79" creationId="{CF367B3A-9FD3-D5D1-A63A-E90219D644B3}"/>
          </ac:grpSpMkLst>
        </pc:grpChg>
        <pc:grpChg chg="del mod">
          <ac:chgData name="Lars Askild Skavhellen Aarvik" userId="2262922f4f5ad95d" providerId="LiveId" clId="{F51C8347-6AD8-4A37-9066-62C7E1D444A0}" dt="2022-11-09T08:29:39.918" v="69"/>
          <ac:grpSpMkLst>
            <pc:docMk/>
            <pc:sldMk cId="2708051350" sldId="256"/>
            <ac:grpSpMk id="81" creationId="{3B561548-0AD7-5BAA-C11C-3AB8DE57985F}"/>
          </ac:grpSpMkLst>
        </pc:grpChg>
        <pc:grpChg chg="del mod">
          <ac:chgData name="Lars Askild Skavhellen Aarvik" userId="2262922f4f5ad95d" providerId="LiveId" clId="{F51C8347-6AD8-4A37-9066-62C7E1D444A0}" dt="2022-11-10T08:56:42.897" v="358"/>
          <ac:grpSpMkLst>
            <pc:docMk/>
            <pc:sldMk cId="2708051350" sldId="256"/>
            <ac:grpSpMk id="81" creationId="{7FBECCA2-0033-2BAA-6A8E-8C2483275DBC}"/>
          </ac:grpSpMkLst>
        </pc:grpChg>
        <pc:grpChg chg="del mod">
          <ac:chgData name="Lars Askild Skavhellen Aarvik" userId="2262922f4f5ad95d" providerId="LiveId" clId="{F51C8347-6AD8-4A37-9066-62C7E1D444A0}" dt="2022-11-09T08:29:41.445" v="72"/>
          <ac:grpSpMkLst>
            <pc:docMk/>
            <pc:sldMk cId="2708051350" sldId="256"/>
            <ac:grpSpMk id="86" creationId="{11938171-A64A-A9F2-830F-AF7F6CAAEC16}"/>
          </ac:grpSpMkLst>
        </pc:grpChg>
        <pc:grpChg chg="del mod">
          <ac:chgData name="Lars Askild Skavhellen Aarvik" userId="2262922f4f5ad95d" providerId="LiveId" clId="{F51C8347-6AD8-4A37-9066-62C7E1D444A0}" dt="2022-11-09T08:29:45.267" v="74"/>
          <ac:grpSpMkLst>
            <pc:docMk/>
            <pc:sldMk cId="2708051350" sldId="256"/>
            <ac:grpSpMk id="89" creationId="{413A2542-D8C0-EF2D-6FC2-489DAE3C8766}"/>
          </ac:grpSpMkLst>
        </pc:grpChg>
        <pc:grpChg chg="del mod">
          <ac:chgData name="Lars Askild Skavhellen Aarvik" userId="2262922f4f5ad95d" providerId="LiveId" clId="{F51C8347-6AD8-4A37-9066-62C7E1D444A0}" dt="2022-11-09T08:29:47.729" v="76"/>
          <ac:grpSpMkLst>
            <pc:docMk/>
            <pc:sldMk cId="2708051350" sldId="256"/>
            <ac:grpSpMk id="91" creationId="{6563B751-CD8E-999F-E921-FBE458F81C3C}"/>
          </ac:grpSpMkLst>
        </pc:grpChg>
        <pc:grpChg chg="del mod">
          <ac:chgData name="Lars Askild Skavhellen Aarvik" userId="2262922f4f5ad95d" providerId="LiveId" clId="{F51C8347-6AD8-4A37-9066-62C7E1D444A0}" dt="2022-11-09T08:29:49.471" v="79"/>
          <ac:grpSpMkLst>
            <pc:docMk/>
            <pc:sldMk cId="2708051350" sldId="256"/>
            <ac:grpSpMk id="93" creationId="{43533EA4-8627-B152-314D-422C2B7274D9}"/>
          </ac:grpSpMkLst>
        </pc:grpChg>
        <pc:grpChg chg="del mod">
          <ac:chgData name="Lars Askild Skavhellen Aarvik" userId="2262922f4f5ad95d" providerId="LiveId" clId="{F51C8347-6AD8-4A37-9066-62C7E1D444A0}" dt="2022-11-10T08:56:37.074" v="350"/>
          <ac:grpSpMkLst>
            <pc:docMk/>
            <pc:sldMk cId="2708051350" sldId="256"/>
            <ac:grpSpMk id="93" creationId="{828BB8AD-AE70-44D7-3BB7-BB21F2C3C9B7}"/>
          </ac:grpSpMkLst>
        </pc:grpChg>
        <pc:grpChg chg="del mod">
          <ac:chgData name="Lars Askild Skavhellen Aarvik" userId="2262922f4f5ad95d" providerId="LiveId" clId="{F51C8347-6AD8-4A37-9066-62C7E1D444A0}" dt="2022-11-10T09:01:19.826" v="539"/>
          <ac:grpSpMkLst>
            <pc:docMk/>
            <pc:sldMk cId="2708051350" sldId="256"/>
            <ac:grpSpMk id="96" creationId="{97BD02FE-9B7E-57DB-2064-6D8D223D9188}"/>
          </ac:grpSpMkLst>
        </pc:grpChg>
        <pc:grpChg chg="del mod">
          <ac:chgData name="Lars Askild Skavhellen Aarvik" userId="2262922f4f5ad95d" providerId="LiveId" clId="{F51C8347-6AD8-4A37-9066-62C7E1D444A0}" dt="2022-11-09T08:33:04.648" v="89"/>
          <ac:grpSpMkLst>
            <pc:docMk/>
            <pc:sldMk cId="2708051350" sldId="256"/>
            <ac:grpSpMk id="104" creationId="{05C90C5A-7CFB-CB11-A966-DCBAC1647051}"/>
          </ac:grpSpMkLst>
        </pc:grpChg>
        <pc:grpChg chg="del mod">
          <ac:chgData name="Lars Askild Skavhellen Aarvik" userId="2262922f4f5ad95d" providerId="LiveId" clId="{F51C8347-6AD8-4A37-9066-62C7E1D444A0}" dt="2022-11-10T08:59:45.405" v="477"/>
          <ac:grpSpMkLst>
            <pc:docMk/>
            <pc:sldMk cId="2708051350" sldId="256"/>
            <ac:grpSpMk id="106" creationId="{A9E7FCC2-1413-8EF0-99BA-F5BFA1D59A88}"/>
          </ac:grpSpMkLst>
        </pc:grpChg>
        <pc:grpChg chg="del mod">
          <ac:chgData name="Lars Askild Skavhellen Aarvik" userId="2262922f4f5ad95d" providerId="LiveId" clId="{F51C8347-6AD8-4A37-9066-62C7E1D444A0}" dt="2022-11-10T08:56:45.963" v="362"/>
          <ac:grpSpMkLst>
            <pc:docMk/>
            <pc:sldMk cId="2708051350" sldId="256"/>
            <ac:grpSpMk id="111" creationId="{D7C491D1-7BBA-58A0-7B1A-610474BA3CDD}"/>
          </ac:grpSpMkLst>
        </pc:grpChg>
        <pc:grpChg chg="del mod">
          <ac:chgData name="Lars Askild Skavhellen Aarvik" userId="2262922f4f5ad95d" providerId="LiveId" clId="{F51C8347-6AD8-4A37-9066-62C7E1D444A0}" dt="2022-11-09T08:34:10.066" v="107"/>
          <ac:grpSpMkLst>
            <pc:docMk/>
            <pc:sldMk cId="2708051350" sldId="256"/>
            <ac:grpSpMk id="112" creationId="{A917B8FB-DB5F-3E9F-5746-795CE9459F17}"/>
          </ac:grpSpMkLst>
        </pc:grpChg>
        <pc:grpChg chg="del mod">
          <ac:chgData name="Lars Askild Skavhellen Aarvik" userId="2262922f4f5ad95d" providerId="LiveId" clId="{F51C8347-6AD8-4A37-9066-62C7E1D444A0}" dt="2022-11-09T08:34:08.656" v="103"/>
          <ac:grpSpMkLst>
            <pc:docMk/>
            <pc:sldMk cId="2708051350" sldId="256"/>
            <ac:grpSpMk id="116" creationId="{40DA70B8-CADB-0BC9-FA2B-76293E7B3B41}"/>
          </ac:grpSpMkLst>
        </pc:grpChg>
        <pc:grpChg chg="del mod">
          <ac:chgData name="Lars Askild Skavhellen Aarvik" userId="2262922f4f5ad95d" providerId="LiveId" clId="{F51C8347-6AD8-4A37-9066-62C7E1D444A0}" dt="2022-11-10T08:59:43.842" v="471"/>
          <ac:grpSpMkLst>
            <pc:docMk/>
            <pc:sldMk cId="2708051350" sldId="256"/>
            <ac:grpSpMk id="120" creationId="{679166AE-90A6-D4A7-AC3D-62EA893C64CF}"/>
          </ac:grpSpMkLst>
        </pc:grpChg>
        <pc:grpChg chg="del mod">
          <ac:chgData name="Lars Askild Skavhellen Aarvik" userId="2262922f4f5ad95d" providerId="LiveId" clId="{F51C8347-6AD8-4A37-9066-62C7E1D444A0}" dt="2022-11-09T08:34:28.346" v="116"/>
          <ac:grpSpMkLst>
            <pc:docMk/>
            <pc:sldMk cId="2708051350" sldId="256"/>
            <ac:grpSpMk id="125" creationId="{4BB13625-3732-A3ED-0D65-CA223BD29FF2}"/>
          </ac:grpSpMkLst>
        </pc:grpChg>
        <pc:grpChg chg="del mod">
          <ac:chgData name="Lars Askild Skavhellen Aarvik" userId="2262922f4f5ad95d" providerId="LiveId" clId="{F51C8347-6AD8-4A37-9066-62C7E1D444A0}" dt="2022-11-09T08:34:30.279" v="118"/>
          <ac:grpSpMkLst>
            <pc:docMk/>
            <pc:sldMk cId="2708051350" sldId="256"/>
            <ac:grpSpMk id="127" creationId="{FC0D8EE7-CD4D-0147-5688-80B99A31999A}"/>
          </ac:grpSpMkLst>
        </pc:grpChg>
        <pc:grpChg chg="mod">
          <ac:chgData name="Lars Askild Skavhellen Aarvik" userId="2262922f4f5ad95d" providerId="LiveId" clId="{F51C8347-6AD8-4A37-9066-62C7E1D444A0}" dt="2022-11-10T08:56:41.352" v="355"/>
          <ac:grpSpMkLst>
            <pc:docMk/>
            <pc:sldMk cId="2708051350" sldId="256"/>
            <ac:grpSpMk id="129" creationId="{7AF746D2-9B0F-5921-F0DB-C42C0623E9CC}"/>
          </ac:grpSpMkLst>
        </pc:grpChg>
        <pc:grpChg chg="del mod">
          <ac:chgData name="Lars Askild Skavhellen Aarvik" userId="2262922f4f5ad95d" providerId="LiveId" clId="{F51C8347-6AD8-4A37-9066-62C7E1D444A0}" dt="2022-11-09T08:34:58.216" v="120"/>
          <ac:grpSpMkLst>
            <pc:docMk/>
            <pc:sldMk cId="2708051350" sldId="256"/>
            <ac:grpSpMk id="129" creationId="{C30FB775-CF54-53D5-D5FB-D1E8FF64B288}"/>
          </ac:grpSpMkLst>
        </pc:grpChg>
        <pc:grpChg chg="del mod">
          <ac:chgData name="Lars Askild Skavhellen Aarvik" userId="2262922f4f5ad95d" providerId="LiveId" clId="{F51C8347-6AD8-4A37-9066-62C7E1D444A0}" dt="2022-11-09T08:35:00.665" v="123"/>
          <ac:grpSpMkLst>
            <pc:docMk/>
            <pc:sldMk cId="2708051350" sldId="256"/>
            <ac:grpSpMk id="131" creationId="{14C4362C-ED6B-E76E-C610-B139FE147121}"/>
          </ac:grpSpMkLst>
        </pc:grpChg>
        <pc:grpChg chg="del mod">
          <ac:chgData name="Lars Askild Skavhellen Aarvik" userId="2262922f4f5ad95d" providerId="LiveId" clId="{F51C8347-6AD8-4A37-9066-62C7E1D444A0}" dt="2022-11-09T08:35:02.133" v="125"/>
          <ac:grpSpMkLst>
            <pc:docMk/>
            <pc:sldMk cId="2708051350" sldId="256"/>
            <ac:grpSpMk id="134" creationId="{A1194060-4ABB-C3F5-9FEC-B559DE3BDB7E}"/>
          </ac:grpSpMkLst>
        </pc:grpChg>
        <pc:grpChg chg="del mod">
          <ac:chgData name="Lars Askild Skavhellen Aarvik" userId="2262922f4f5ad95d" providerId="LiveId" clId="{F51C8347-6AD8-4A37-9066-62C7E1D444A0}" dt="2022-11-10T08:59:42.217" v="466"/>
          <ac:grpSpMkLst>
            <pc:docMk/>
            <pc:sldMk cId="2708051350" sldId="256"/>
            <ac:grpSpMk id="136" creationId="{CF7285CC-71EC-167C-446B-7DB8467EEFF6}"/>
          </ac:grpSpMkLst>
        </pc:grpChg>
        <pc:grpChg chg="del mod">
          <ac:chgData name="Lars Askild Skavhellen Aarvik" userId="2262922f4f5ad95d" providerId="LiveId" clId="{F51C8347-6AD8-4A37-9066-62C7E1D444A0}" dt="2022-11-10T08:56:48.438" v="368"/>
          <ac:grpSpMkLst>
            <pc:docMk/>
            <pc:sldMk cId="2708051350" sldId="256"/>
            <ac:grpSpMk id="145" creationId="{D4FBA6EC-C779-D336-03E2-9C524CBF1034}"/>
          </ac:grpSpMkLst>
        </pc:grpChg>
        <pc:grpChg chg="del mod">
          <ac:chgData name="Lars Askild Skavhellen Aarvik" userId="2262922f4f5ad95d" providerId="LiveId" clId="{F51C8347-6AD8-4A37-9066-62C7E1D444A0}" dt="2022-11-09T08:38:32.180" v="138"/>
          <ac:grpSpMkLst>
            <pc:docMk/>
            <pc:sldMk cId="2708051350" sldId="256"/>
            <ac:grpSpMk id="145" creationId="{E6B14C70-4DFD-D3AA-A40C-D864C0A9FFE7}"/>
          </ac:grpSpMkLst>
        </pc:grpChg>
        <pc:grpChg chg="del mod">
          <ac:chgData name="Lars Askild Skavhellen Aarvik" userId="2262922f4f5ad95d" providerId="LiveId" clId="{F51C8347-6AD8-4A37-9066-62C7E1D444A0}" dt="2022-11-09T08:38:44.879" v="151"/>
          <ac:grpSpMkLst>
            <pc:docMk/>
            <pc:sldMk cId="2708051350" sldId="256"/>
            <ac:grpSpMk id="149" creationId="{750AF9B9-CD35-B60B-D842-E8EB369F39DD}"/>
          </ac:grpSpMkLst>
        </pc:grpChg>
        <pc:grpChg chg="del mod">
          <ac:chgData name="Lars Askild Skavhellen Aarvik" userId="2262922f4f5ad95d" providerId="LiveId" clId="{F51C8347-6AD8-4A37-9066-62C7E1D444A0}" dt="2022-11-09T08:38:47.871" v="155"/>
          <ac:grpSpMkLst>
            <pc:docMk/>
            <pc:sldMk cId="2708051350" sldId="256"/>
            <ac:grpSpMk id="150" creationId="{434198C3-7A3A-D8ED-DC5B-9FA8C4B0AE15}"/>
          </ac:grpSpMkLst>
        </pc:grpChg>
        <pc:grpChg chg="mod">
          <ac:chgData name="Lars Askild Skavhellen Aarvik" userId="2262922f4f5ad95d" providerId="LiveId" clId="{F51C8347-6AD8-4A37-9066-62C7E1D444A0}" dt="2022-11-10T08:56:48.438" v="368"/>
          <ac:grpSpMkLst>
            <pc:docMk/>
            <pc:sldMk cId="2708051350" sldId="256"/>
            <ac:grpSpMk id="153" creationId="{CA06CE25-A414-F12B-7495-DD7352214DCD}"/>
          </ac:grpSpMkLst>
        </pc:grpChg>
        <pc:grpChg chg="del mod">
          <ac:chgData name="Lars Askild Skavhellen Aarvik" userId="2262922f4f5ad95d" providerId="LiveId" clId="{F51C8347-6AD8-4A37-9066-62C7E1D444A0}" dt="2022-11-09T08:38:40.865" v="148"/>
          <ac:grpSpMkLst>
            <pc:docMk/>
            <pc:sldMk cId="2708051350" sldId="256"/>
            <ac:grpSpMk id="155" creationId="{4D7E4F5E-5052-0222-6837-35DA6870DD53}"/>
          </ac:grpSpMkLst>
        </pc:grpChg>
        <pc:grpChg chg="del mod">
          <ac:chgData name="Lars Askild Skavhellen Aarvik" userId="2262922f4f5ad95d" providerId="LiveId" clId="{F51C8347-6AD8-4A37-9066-62C7E1D444A0}" dt="2022-11-10T08:58:16.459" v="408"/>
          <ac:grpSpMkLst>
            <pc:docMk/>
            <pc:sldMk cId="2708051350" sldId="256"/>
            <ac:grpSpMk id="158" creationId="{D0A53967-8DE8-634A-D6FA-D2BFBE470818}"/>
          </ac:grpSpMkLst>
        </pc:grpChg>
        <pc:grpChg chg="del mod">
          <ac:chgData name="Lars Askild Skavhellen Aarvik" userId="2262922f4f5ad95d" providerId="LiveId" clId="{F51C8347-6AD8-4A37-9066-62C7E1D444A0}" dt="2022-11-09T08:38:51.784" v="157"/>
          <ac:grpSpMkLst>
            <pc:docMk/>
            <pc:sldMk cId="2708051350" sldId="256"/>
            <ac:grpSpMk id="161" creationId="{2C367694-56D9-CDF7-6A65-3617BB00534B}"/>
          </ac:grpSpMkLst>
        </pc:grpChg>
        <pc:grpChg chg="del mod">
          <ac:chgData name="Lars Askild Skavhellen Aarvik" userId="2262922f4f5ad95d" providerId="LiveId" clId="{F51C8347-6AD8-4A37-9066-62C7E1D444A0}" dt="2022-11-10T08:57:27.753" v="388"/>
          <ac:grpSpMkLst>
            <pc:docMk/>
            <pc:sldMk cId="2708051350" sldId="256"/>
            <ac:grpSpMk id="165" creationId="{098BA9CD-8DF7-310B-BBB2-47EF442A8699}"/>
          </ac:grpSpMkLst>
        </pc:grpChg>
        <pc:grpChg chg="del mod">
          <ac:chgData name="Lars Askild Skavhellen Aarvik" userId="2262922f4f5ad95d" providerId="LiveId" clId="{F51C8347-6AD8-4A37-9066-62C7E1D444A0}" dt="2022-11-10T08:58:21.534" v="417"/>
          <ac:grpSpMkLst>
            <pc:docMk/>
            <pc:sldMk cId="2708051350" sldId="256"/>
            <ac:grpSpMk id="167" creationId="{A86F572F-E6D1-20EE-CE1E-13E4767BAE8D}"/>
          </ac:grpSpMkLst>
        </pc:grpChg>
        <pc:grpChg chg="add del mod">
          <ac:chgData name="Lars Askild Skavhellen Aarvik" userId="2262922f4f5ad95d" providerId="LiveId" clId="{F51C8347-6AD8-4A37-9066-62C7E1D444A0}" dt="2022-11-10T08:58:40.441" v="432"/>
          <ac:grpSpMkLst>
            <pc:docMk/>
            <pc:sldMk cId="2708051350" sldId="256"/>
            <ac:grpSpMk id="171" creationId="{47A0F5CE-B4E9-C021-F2F0-0B53BE37141E}"/>
          </ac:grpSpMkLst>
        </pc:grpChg>
        <pc:grpChg chg="del mod">
          <ac:chgData name="Lars Askild Skavhellen Aarvik" userId="2262922f4f5ad95d" providerId="LiveId" clId="{F51C8347-6AD8-4A37-9066-62C7E1D444A0}" dt="2022-11-10T08:57:27.753" v="381"/>
          <ac:grpSpMkLst>
            <pc:docMk/>
            <pc:sldMk cId="2708051350" sldId="256"/>
            <ac:grpSpMk id="175" creationId="{41430333-403F-C465-2E76-00F293EB1838}"/>
          </ac:grpSpMkLst>
        </pc:grpChg>
        <pc:grpChg chg="mod">
          <ac:chgData name="Lars Askild Skavhellen Aarvik" userId="2262922f4f5ad95d" providerId="LiveId" clId="{F51C8347-6AD8-4A37-9066-62C7E1D444A0}" dt="2022-11-10T08:56:53.724" v="373"/>
          <ac:grpSpMkLst>
            <pc:docMk/>
            <pc:sldMk cId="2708051350" sldId="256"/>
            <ac:grpSpMk id="177" creationId="{AE0D4EA3-F260-3546-2EE2-C1EA6EBFA0A7}"/>
          </ac:grpSpMkLst>
        </pc:grpChg>
        <pc:grpChg chg="del mod">
          <ac:chgData name="Lars Askild Skavhellen Aarvik" userId="2262922f4f5ad95d" providerId="LiveId" clId="{F51C8347-6AD8-4A37-9066-62C7E1D444A0}" dt="2022-11-10T08:55:15.619" v="312"/>
          <ac:grpSpMkLst>
            <pc:docMk/>
            <pc:sldMk cId="2708051350" sldId="256"/>
            <ac:grpSpMk id="186" creationId="{B57FE33D-D856-BC92-627E-6FFB9A5F1EEC}"/>
          </ac:grpSpMkLst>
        </pc:grpChg>
        <pc:grpChg chg="mod">
          <ac:chgData name="Lars Askild Skavhellen Aarvik" userId="2262922f4f5ad95d" providerId="LiveId" clId="{F51C8347-6AD8-4A37-9066-62C7E1D444A0}" dt="2022-11-10T08:56:59.825" v="377"/>
          <ac:grpSpMkLst>
            <pc:docMk/>
            <pc:sldMk cId="2708051350" sldId="256"/>
            <ac:grpSpMk id="189" creationId="{04F9D8D0-1FB2-1D07-CACE-C2A8D748925F}"/>
          </ac:grpSpMkLst>
        </pc:grpChg>
        <pc:grpChg chg="del mod">
          <ac:chgData name="Lars Askild Skavhellen Aarvik" userId="2262922f4f5ad95d" providerId="LiveId" clId="{F51C8347-6AD8-4A37-9066-62C7E1D444A0}" dt="2022-11-09T08:58:38.247" v="190"/>
          <ac:grpSpMkLst>
            <pc:docMk/>
            <pc:sldMk cId="2708051350" sldId="256"/>
            <ac:grpSpMk id="193" creationId="{C28A48D5-BD84-D5D6-718C-943CB10EA280}"/>
          </ac:grpSpMkLst>
        </pc:grpChg>
        <pc:grpChg chg="del mod">
          <ac:chgData name="Lars Askild Skavhellen Aarvik" userId="2262922f4f5ad95d" providerId="LiveId" clId="{F51C8347-6AD8-4A37-9066-62C7E1D444A0}" dt="2022-11-10T08:55:22.389" v="321"/>
          <ac:grpSpMkLst>
            <pc:docMk/>
            <pc:sldMk cId="2708051350" sldId="256"/>
            <ac:grpSpMk id="199" creationId="{92EF1E43-1E1F-C252-C48A-F9BE0948F815}"/>
          </ac:grpSpMkLst>
        </pc:grpChg>
        <pc:grpChg chg="del mod">
          <ac:chgData name="Lars Askild Skavhellen Aarvik" userId="2262922f4f5ad95d" providerId="LiveId" clId="{F51C8347-6AD8-4A37-9066-62C7E1D444A0}" dt="2022-11-09T08:58:49.927" v="205"/>
          <ac:grpSpMkLst>
            <pc:docMk/>
            <pc:sldMk cId="2708051350" sldId="256"/>
            <ac:grpSpMk id="204" creationId="{064A626B-81E8-43CC-88B0-94D06830C451}"/>
          </ac:grpSpMkLst>
        </pc:grpChg>
        <pc:grpChg chg="del mod">
          <ac:chgData name="Lars Askild Skavhellen Aarvik" userId="2262922f4f5ad95d" providerId="LiveId" clId="{F51C8347-6AD8-4A37-9066-62C7E1D444A0}" dt="2022-11-10T08:58:16.650" v="410"/>
          <ac:grpSpMkLst>
            <pc:docMk/>
            <pc:sldMk cId="2708051350" sldId="256"/>
            <ac:grpSpMk id="204" creationId="{8BF04A08-CA14-AFA7-07E5-BD03B35CFB72}"/>
          </ac:grpSpMkLst>
        </pc:grpChg>
        <pc:grpChg chg="mod">
          <ac:chgData name="Lars Askild Skavhellen Aarvik" userId="2262922f4f5ad95d" providerId="LiveId" clId="{F51C8347-6AD8-4A37-9066-62C7E1D444A0}" dt="2022-11-10T08:48:59.979" v="225"/>
          <ac:grpSpMkLst>
            <pc:docMk/>
            <pc:sldMk cId="2708051350" sldId="256"/>
            <ac:grpSpMk id="208" creationId="{94913C0B-EAF7-6BA4-85C9-343A7F76B8BC}"/>
          </ac:grpSpMkLst>
        </pc:grpChg>
        <pc:grpChg chg="mod">
          <ac:chgData name="Lars Askild Skavhellen Aarvik" userId="2262922f4f5ad95d" providerId="LiveId" clId="{F51C8347-6AD8-4A37-9066-62C7E1D444A0}" dt="2022-11-10T08:50:30.388" v="233"/>
          <ac:grpSpMkLst>
            <pc:docMk/>
            <pc:sldMk cId="2708051350" sldId="256"/>
            <ac:grpSpMk id="216" creationId="{9C244B9B-ADE0-0FE9-FC3B-C9F85C99D7BA}"/>
          </ac:grpSpMkLst>
        </pc:grpChg>
        <pc:grpChg chg="mod">
          <ac:chgData name="Lars Askild Skavhellen Aarvik" userId="2262922f4f5ad95d" providerId="LiveId" clId="{F51C8347-6AD8-4A37-9066-62C7E1D444A0}" dt="2022-11-10T08:58:16.650" v="410"/>
          <ac:grpSpMkLst>
            <pc:docMk/>
            <pc:sldMk cId="2708051350" sldId="256"/>
            <ac:grpSpMk id="223" creationId="{CB509362-57D0-72BC-0C01-197D205DD2F1}"/>
          </ac:grpSpMkLst>
        </pc:grpChg>
        <pc:grpChg chg="del mod">
          <ac:chgData name="Lars Askild Skavhellen Aarvik" userId="2262922f4f5ad95d" providerId="LiveId" clId="{F51C8347-6AD8-4A37-9066-62C7E1D444A0}" dt="2022-11-10T08:52:07.630" v="251"/>
          <ac:grpSpMkLst>
            <pc:docMk/>
            <pc:sldMk cId="2708051350" sldId="256"/>
            <ac:grpSpMk id="223" creationId="{F0A9B7E8-74DF-EC45-85D1-EC3D9A34DC85}"/>
          </ac:grpSpMkLst>
        </pc:grpChg>
        <pc:grpChg chg="mod">
          <ac:chgData name="Lars Askild Skavhellen Aarvik" userId="2262922f4f5ad95d" providerId="LiveId" clId="{F51C8347-6AD8-4A37-9066-62C7E1D444A0}" dt="2022-11-10T08:51:27.132" v="244"/>
          <ac:grpSpMkLst>
            <pc:docMk/>
            <pc:sldMk cId="2708051350" sldId="256"/>
            <ac:grpSpMk id="227" creationId="{9481A764-5CD6-FCD6-EF60-5389C83CF93C}"/>
          </ac:grpSpMkLst>
        </pc:grpChg>
        <pc:grpChg chg="del mod">
          <ac:chgData name="Lars Askild Skavhellen Aarvik" userId="2262922f4f5ad95d" providerId="LiveId" clId="{F51C8347-6AD8-4A37-9066-62C7E1D444A0}" dt="2022-11-10T08:51:57.056" v="249"/>
          <ac:grpSpMkLst>
            <pc:docMk/>
            <pc:sldMk cId="2708051350" sldId="256"/>
            <ac:grpSpMk id="230" creationId="{0212B3B6-23FA-1226-8B6A-334E0D092B7F}"/>
          </ac:grpSpMkLst>
        </pc:grpChg>
        <pc:grpChg chg="del mod">
          <ac:chgData name="Lars Askild Skavhellen Aarvik" userId="2262922f4f5ad95d" providerId="LiveId" clId="{F51C8347-6AD8-4A37-9066-62C7E1D444A0}" dt="2022-11-10T08:52:07.630" v="251"/>
          <ac:grpSpMkLst>
            <pc:docMk/>
            <pc:sldMk cId="2708051350" sldId="256"/>
            <ac:grpSpMk id="232" creationId="{A4E71200-2B40-1372-E826-45E34DA72A8D}"/>
          </ac:grpSpMkLst>
        </pc:grpChg>
        <pc:grpChg chg="del mod">
          <ac:chgData name="Lars Askild Skavhellen Aarvik" userId="2262922f4f5ad95d" providerId="LiveId" clId="{F51C8347-6AD8-4A37-9066-62C7E1D444A0}" dt="2022-11-10T08:52:24.030" v="254"/>
          <ac:grpSpMkLst>
            <pc:docMk/>
            <pc:sldMk cId="2708051350" sldId="256"/>
            <ac:grpSpMk id="234" creationId="{345030E0-924A-631E-2AAB-EF89D2BB24F9}"/>
          </ac:grpSpMkLst>
        </pc:grpChg>
        <pc:grpChg chg="del mod">
          <ac:chgData name="Lars Askild Skavhellen Aarvik" userId="2262922f4f5ad95d" providerId="LiveId" clId="{F51C8347-6AD8-4A37-9066-62C7E1D444A0}" dt="2022-11-10T08:58:21.944" v="419"/>
          <ac:grpSpMkLst>
            <pc:docMk/>
            <pc:sldMk cId="2708051350" sldId="256"/>
            <ac:grpSpMk id="234" creationId="{87368BA2-4B03-563F-9769-E41A3A6917BF}"/>
          </ac:grpSpMkLst>
        </pc:grpChg>
        <pc:grpChg chg="mod">
          <ac:chgData name="Lars Askild Skavhellen Aarvik" userId="2262922f4f5ad95d" providerId="LiveId" clId="{F51C8347-6AD8-4A37-9066-62C7E1D444A0}" dt="2022-11-10T08:52:24.030" v="254"/>
          <ac:grpSpMkLst>
            <pc:docMk/>
            <pc:sldMk cId="2708051350" sldId="256"/>
            <ac:grpSpMk id="236" creationId="{8D47DE19-B23C-E4E2-2409-3677348C08C7}"/>
          </ac:grpSpMkLst>
        </pc:grpChg>
        <pc:grpChg chg="del mod">
          <ac:chgData name="Lars Askild Skavhellen Aarvik" userId="2262922f4f5ad95d" providerId="LiveId" clId="{F51C8347-6AD8-4A37-9066-62C7E1D444A0}" dt="2022-11-10T08:54:30.080" v="291"/>
          <ac:grpSpMkLst>
            <pc:docMk/>
            <pc:sldMk cId="2708051350" sldId="256"/>
            <ac:grpSpMk id="240" creationId="{3093B279-85D8-ADA2-196E-AC38EECD711D}"/>
          </ac:grpSpMkLst>
        </pc:grpChg>
        <pc:grpChg chg="mod">
          <ac:chgData name="Lars Askild Skavhellen Aarvik" userId="2262922f4f5ad95d" providerId="LiveId" clId="{F51C8347-6AD8-4A37-9066-62C7E1D444A0}" dt="2022-11-10T08:58:21.944" v="419"/>
          <ac:grpSpMkLst>
            <pc:docMk/>
            <pc:sldMk cId="2708051350" sldId="256"/>
            <ac:grpSpMk id="242" creationId="{189BD258-6B3F-17C1-4D32-01EABDB63B3E}"/>
          </ac:grpSpMkLst>
        </pc:grpChg>
        <pc:grpChg chg="del mod">
          <ac:chgData name="Lars Askild Skavhellen Aarvik" userId="2262922f4f5ad95d" providerId="LiveId" clId="{F51C8347-6AD8-4A37-9066-62C7E1D444A0}" dt="2022-11-10T08:53:11.243" v="264"/>
          <ac:grpSpMkLst>
            <pc:docMk/>
            <pc:sldMk cId="2708051350" sldId="256"/>
            <ac:grpSpMk id="244" creationId="{DF603684-7B5D-4437-833E-2E57ABE55449}"/>
          </ac:grpSpMkLst>
        </pc:grpChg>
        <pc:grpChg chg="del mod">
          <ac:chgData name="Lars Askild Skavhellen Aarvik" userId="2262922f4f5ad95d" providerId="LiveId" clId="{F51C8347-6AD8-4A37-9066-62C7E1D444A0}" dt="2022-11-10T08:53:27.559" v="278"/>
          <ac:grpSpMkLst>
            <pc:docMk/>
            <pc:sldMk cId="2708051350" sldId="256"/>
            <ac:grpSpMk id="249" creationId="{A6B7AA35-FE50-565F-AD6C-D19865AE6561}"/>
          </ac:grpSpMkLst>
        </pc:grpChg>
        <pc:grpChg chg="mod">
          <ac:chgData name="Lars Askild Skavhellen Aarvik" userId="2262922f4f5ad95d" providerId="LiveId" clId="{F51C8347-6AD8-4A37-9066-62C7E1D444A0}" dt="2022-11-10T08:53:27.559" v="278"/>
          <ac:grpSpMkLst>
            <pc:docMk/>
            <pc:sldMk cId="2708051350" sldId="256"/>
            <ac:grpSpMk id="257" creationId="{BD5BC2F6-5C5C-CBA3-C617-8AE3BA30BCB8}"/>
          </ac:grpSpMkLst>
        </pc:grpChg>
        <pc:grpChg chg="mod">
          <ac:chgData name="Lars Askild Skavhellen Aarvik" userId="2262922f4f5ad95d" providerId="LiveId" clId="{F51C8347-6AD8-4A37-9066-62C7E1D444A0}" dt="2022-11-10T08:58:26.223" v="423"/>
          <ac:grpSpMkLst>
            <pc:docMk/>
            <pc:sldMk cId="2708051350" sldId="256"/>
            <ac:grpSpMk id="260" creationId="{973F1C1C-2E47-610E-6D28-21F4FAC9DA23}"/>
          </ac:grpSpMkLst>
        </pc:grpChg>
        <pc:grpChg chg="del mod">
          <ac:chgData name="Lars Askild Skavhellen Aarvik" userId="2262922f4f5ad95d" providerId="LiveId" clId="{F51C8347-6AD8-4A37-9066-62C7E1D444A0}" dt="2022-11-10T08:53:38.794" v="289"/>
          <ac:grpSpMkLst>
            <pc:docMk/>
            <pc:sldMk cId="2708051350" sldId="256"/>
            <ac:grpSpMk id="263" creationId="{39D4A871-8038-5110-ECFF-32E0F252317E}"/>
          </ac:grpSpMkLst>
        </pc:grpChg>
        <pc:grpChg chg="mod">
          <ac:chgData name="Lars Askild Skavhellen Aarvik" userId="2262922f4f5ad95d" providerId="LiveId" clId="{F51C8347-6AD8-4A37-9066-62C7E1D444A0}" dt="2022-11-10T08:53:38.794" v="289"/>
          <ac:grpSpMkLst>
            <pc:docMk/>
            <pc:sldMk cId="2708051350" sldId="256"/>
            <ac:grpSpMk id="266" creationId="{1B0677EF-A9C5-BCCD-0ED0-0FC10D94CD87}"/>
          </ac:grpSpMkLst>
        </pc:grpChg>
        <pc:grpChg chg="del mod">
          <ac:chgData name="Lars Askild Skavhellen Aarvik" userId="2262922f4f5ad95d" providerId="LiveId" clId="{F51C8347-6AD8-4A37-9066-62C7E1D444A0}" dt="2022-11-10T08:58:33.523" v="428"/>
          <ac:grpSpMkLst>
            <pc:docMk/>
            <pc:sldMk cId="2708051350" sldId="256"/>
            <ac:grpSpMk id="267" creationId="{7A1F562C-BDD3-E951-E6C0-7628813A173A}"/>
          </ac:grpSpMkLst>
        </pc:grpChg>
        <pc:grpChg chg="mod">
          <ac:chgData name="Lars Askild Skavhellen Aarvik" userId="2262922f4f5ad95d" providerId="LiveId" clId="{F51C8347-6AD8-4A37-9066-62C7E1D444A0}" dt="2022-11-10T08:58:33.523" v="428"/>
          <ac:grpSpMkLst>
            <pc:docMk/>
            <pc:sldMk cId="2708051350" sldId="256"/>
            <ac:grpSpMk id="269" creationId="{6973EE13-1F8F-A130-9E94-71800E6AC289}"/>
          </ac:grpSpMkLst>
        </pc:grpChg>
        <pc:grpChg chg="mod">
          <ac:chgData name="Lars Askild Skavhellen Aarvik" userId="2262922f4f5ad95d" providerId="LiveId" clId="{F51C8347-6AD8-4A37-9066-62C7E1D444A0}" dt="2022-11-10T08:59:27.666" v="448"/>
          <ac:grpSpMkLst>
            <pc:docMk/>
            <pc:sldMk cId="2708051350" sldId="256"/>
            <ac:grpSpMk id="279" creationId="{64B6C6A5-0E64-A116-151B-B22CBE08D13C}"/>
          </ac:grpSpMkLst>
        </pc:grpChg>
        <pc:grpChg chg="mod">
          <ac:chgData name="Lars Askild Skavhellen Aarvik" userId="2262922f4f5ad95d" providerId="LiveId" clId="{F51C8347-6AD8-4A37-9066-62C7E1D444A0}" dt="2022-11-10T08:59:33.646" v="455"/>
          <ac:grpSpMkLst>
            <pc:docMk/>
            <pc:sldMk cId="2708051350" sldId="256"/>
            <ac:grpSpMk id="286" creationId="{8C5F5BB4-DAAF-E168-2B90-B91BD314B929}"/>
          </ac:grpSpMkLst>
        </pc:grpChg>
        <pc:grpChg chg="mod">
          <ac:chgData name="Lars Askild Skavhellen Aarvik" userId="2262922f4f5ad95d" providerId="LiveId" clId="{F51C8347-6AD8-4A37-9066-62C7E1D444A0}" dt="2022-11-10T08:59:38.218" v="461"/>
          <ac:grpSpMkLst>
            <pc:docMk/>
            <pc:sldMk cId="2708051350" sldId="256"/>
            <ac:grpSpMk id="292" creationId="{B1898BE2-8683-D75D-A83E-C0F27190B8DA}"/>
          </ac:grpSpMkLst>
        </pc:grpChg>
        <pc:grpChg chg="mod">
          <ac:chgData name="Lars Askild Skavhellen Aarvik" userId="2262922f4f5ad95d" providerId="LiveId" clId="{F51C8347-6AD8-4A37-9066-62C7E1D444A0}" dt="2022-11-10T08:59:54.371" v="481"/>
          <ac:grpSpMkLst>
            <pc:docMk/>
            <pc:sldMk cId="2708051350" sldId="256"/>
            <ac:grpSpMk id="295" creationId="{4C425200-B960-1B4F-C990-DE3E49303325}"/>
          </ac:grpSpMkLst>
        </pc:grpChg>
        <pc:grpChg chg="del mod">
          <ac:chgData name="Lars Askild Skavhellen Aarvik" userId="2262922f4f5ad95d" providerId="LiveId" clId="{F51C8347-6AD8-4A37-9066-62C7E1D444A0}" dt="2022-11-10T09:01:00.486" v="513"/>
          <ac:grpSpMkLst>
            <pc:docMk/>
            <pc:sldMk cId="2708051350" sldId="256"/>
            <ac:grpSpMk id="302" creationId="{4F88A4BD-AF1A-93DC-2845-033F9ABD04AD}"/>
          </ac:grpSpMkLst>
        </pc:grpChg>
        <pc:grpChg chg="mod">
          <ac:chgData name="Lars Askild Skavhellen Aarvik" userId="2262922f4f5ad95d" providerId="LiveId" clId="{F51C8347-6AD8-4A37-9066-62C7E1D444A0}" dt="2022-11-10T09:01:00.486" v="513"/>
          <ac:grpSpMkLst>
            <pc:docMk/>
            <pc:sldMk cId="2708051350" sldId="256"/>
            <ac:grpSpMk id="308" creationId="{91743EA5-09F7-2EE4-A177-AF08705D4F48}"/>
          </ac:grpSpMkLst>
        </pc:grpChg>
        <pc:grpChg chg="mod">
          <ac:chgData name="Lars Askild Skavhellen Aarvik" userId="2262922f4f5ad95d" providerId="LiveId" clId="{F51C8347-6AD8-4A37-9066-62C7E1D444A0}" dt="2022-11-10T09:01:06.077" v="524"/>
          <ac:grpSpMkLst>
            <pc:docMk/>
            <pc:sldMk cId="2708051350" sldId="256"/>
            <ac:grpSpMk id="314" creationId="{2F467925-41E1-CA1D-4E87-03B06F2FC885}"/>
          </ac:grpSpMkLst>
        </pc:grpChg>
        <pc:grpChg chg="mod">
          <ac:chgData name="Lars Askild Skavhellen Aarvik" userId="2262922f4f5ad95d" providerId="LiveId" clId="{F51C8347-6AD8-4A37-9066-62C7E1D444A0}" dt="2022-11-10T09:01:08.634" v="528"/>
          <ac:grpSpMkLst>
            <pc:docMk/>
            <pc:sldMk cId="2708051350" sldId="256"/>
            <ac:grpSpMk id="318" creationId="{7EA4CE79-DEBD-7290-9BC0-B43659E39656}"/>
          </ac:grpSpMkLst>
        </pc:grpChg>
        <pc:grpChg chg="mod">
          <ac:chgData name="Lars Askild Skavhellen Aarvik" userId="2262922f4f5ad95d" providerId="LiveId" clId="{F51C8347-6AD8-4A37-9066-62C7E1D444A0}" dt="2022-11-10T09:01:13.784" v="532"/>
          <ac:grpSpMkLst>
            <pc:docMk/>
            <pc:sldMk cId="2708051350" sldId="256"/>
            <ac:grpSpMk id="322" creationId="{4299F85E-CF12-4E66-8A34-15C370E0B411}"/>
          </ac:grpSpMkLst>
        </pc:grpChg>
        <pc:grpChg chg="mod">
          <ac:chgData name="Lars Askild Skavhellen Aarvik" userId="2262922f4f5ad95d" providerId="LiveId" clId="{F51C8347-6AD8-4A37-9066-62C7E1D444A0}" dt="2022-11-10T09:01:25.779" v="544"/>
          <ac:grpSpMkLst>
            <pc:docMk/>
            <pc:sldMk cId="2708051350" sldId="256"/>
            <ac:grpSpMk id="326" creationId="{1B5849F0-BA3B-B72E-1E09-2CAF031451CF}"/>
          </ac:grpSpMkLst>
        </pc:grpChg>
        <pc:inkChg chg="add mod">
          <ac:chgData name="Lars Askild Skavhellen Aarvik" userId="2262922f4f5ad95d" providerId="LiveId" clId="{F51C8347-6AD8-4A37-9066-62C7E1D444A0}" dt="2022-11-10T08:54:37.252" v="297"/>
          <ac:inkMkLst>
            <pc:docMk/>
            <pc:sldMk cId="2708051350" sldId="256"/>
            <ac:inkMk id="3" creationId="{19CEEA07-6CA8-D156-61BF-8C874285C31E}"/>
          </ac:inkMkLst>
        </pc:inkChg>
        <pc:inkChg chg="add del">
          <ac:chgData name="Lars Askild Skavhellen Aarvik" userId="2262922f4f5ad95d" providerId="LiveId" clId="{F51C8347-6AD8-4A37-9066-62C7E1D444A0}" dt="2022-11-09T08:28:34.575" v="51"/>
          <ac:inkMkLst>
            <pc:docMk/>
            <pc:sldMk cId="2708051350" sldId="256"/>
            <ac:inkMk id="3" creationId="{8EB42EC4-EB5A-3D1A-899E-63AE099AFF5D}"/>
          </ac:inkMkLst>
        </pc:inkChg>
        <pc:inkChg chg="add del">
          <ac:chgData name="Lars Askild Skavhellen Aarvik" userId="2262922f4f5ad95d" providerId="LiveId" clId="{F51C8347-6AD8-4A37-9066-62C7E1D444A0}" dt="2022-11-09T08:28:39.637" v="53"/>
          <ac:inkMkLst>
            <pc:docMk/>
            <pc:sldMk cId="2708051350" sldId="256"/>
            <ac:inkMk id="4" creationId="{37B54060-469D-47BF-D5F0-9409A9139E2F}"/>
          </ac:inkMkLst>
        </pc:inkChg>
        <pc:inkChg chg="add mod">
          <ac:chgData name="Lars Askild Skavhellen Aarvik" userId="2262922f4f5ad95d" providerId="LiveId" clId="{F51C8347-6AD8-4A37-9066-62C7E1D444A0}" dt="2022-11-10T08:54:37.252" v="297"/>
          <ac:inkMkLst>
            <pc:docMk/>
            <pc:sldMk cId="2708051350" sldId="256"/>
            <ac:inkMk id="4" creationId="{95315B77-69D0-F37D-FDB1-13FC47137059}"/>
          </ac:inkMkLst>
        </pc:inkChg>
        <pc:inkChg chg="add mod">
          <ac:chgData name="Lars Askild Skavhellen Aarvik" userId="2262922f4f5ad95d" providerId="LiveId" clId="{F51C8347-6AD8-4A37-9066-62C7E1D444A0}" dt="2022-11-10T08:54:37.252" v="297"/>
          <ac:inkMkLst>
            <pc:docMk/>
            <pc:sldMk cId="2708051350" sldId="256"/>
            <ac:inkMk id="5" creationId="{3D9B0E7D-2A61-10DC-FDBE-1B27005AC93D}"/>
          </ac:inkMkLst>
        </pc:inkChg>
        <pc:inkChg chg="add del">
          <ac:chgData name="Lars Askild Skavhellen Aarvik" userId="2262922f4f5ad95d" providerId="LiveId" clId="{F51C8347-6AD8-4A37-9066-62C7E1D444A0}" dt="2022-11-09T08:25:00.006" v="3"/>
          <ac:inkMkLst>
            <pc:docMk/>
            <pc:sldMk cId="2708051350" sldId="256"/>
            <ac:inkMk id="5" creationId="{459E6F65-759E-6C37-9B3D-F78BCB5EC046}"/>
          </ac:inkMkLst>
        </pc:inkChg>
        <pc:inkChg chg="add del mod">
          <ac:chgData name="Lars Askild Skavhellen Aarvik" userId="2262922f4f5ad95d" providerId="LiveId" clId="{F51C8347-6AD8-4A37-9066-62C7E1D444A0}" dt="2022-11-10T09:01:20.715" v="540"/>
          <ac:inkMkLst>
            <pc:docMk/>
            <pc:sldMk cId="2708051350" sldId="256"/>
            <ac:inkMk id="7" creationId="{33B2B6CC-B9C0-6063-4273-0D3AB21EB665}"/>
          </ac:inkMkLst>
        </pc:inkChg>
        <pc:inkChg chg="add mod">
          <ac:chgData name="Lars Askild Skavhellen Aarvik" userId="2262922f4f5ad95d" providerId="LiveId" clId="{F51C8347-6AD8-4A37-9066-62C7E1D444A0}" dt="2022-11-10T09:06:10.179" v="550"/>
          <ac:inkMkLst>
            <pc:docMk/>
            <pc:sldMk cId="2708051350" sldId="256"/>
            <ac:inkMk id="7" creationId="{7E1E4D6F-0AB5-2FCE-A5E9-143B80B609EE}"/>
          </ac:inkMkLst>
        </pc:inkChg>
        <pc:inkChg chg="add del mod">
          <ac:chgData name="Lars Askild Skavhellen Aarvik" userId="2262922f4f5ad95d" providerId="LiveId" clId="{F51C8347-6AD8-4A37-9066-62C7E1D444A0}" dt="2022-11-10T09:00:07.540" v="485"/>
          <ac:inkMkLst>
            <pc:docMk/>
            <pc:sldMk cId="2708051350" sldId="256"/>
            <ac:inkMk id="14" creationId="{1AB930E9-8BD7-FEE4-7AE8-0A62B00F9FB5}"/>
          </ac:inkMkLst>
        </pc:inkChg>
        <pc:inkChg chg="add del mod">
          <ac:chgData name="Lars Askild Skavhellen Aarvik" userId="2262922f4f5ad95d" providerId="LiveId" clId="{F51C8347-6AD8-4A37-9066-62C7E1D444A0}" dt="2022-11-10T09:06:10.662" v="551" actId="9405"/>
          <ac:inkMkLst>
            <pc:docMk/>
            <pc:sldMk cId="2708051350" sldId="256"/>
            <ac:inkMk id="14" creationId="{C9DC4A88-6D7D-09AA-5CCE-01CE724BE167}"/>
          </ac:inkMkLst>
        </pc:inkChg>
        <pc:inkChg chg="add del">
          <ac:chgData name="Lars Askild Skavhellen Aarvik" userId="2262922f4f5ad95d" providerId="LiveId" clId="{F51C8347-6AD8-4A37-9066-62C7E1D444A0}" dt="2022-11-10T12:25:16.608" v="592"/>
          <ac:inkMkLst>
            <pc:docMk/>
            <pc:sldMk cId="2708051350" sldId="256"/>
            <ac:inkMk id="14" creationId="{D2BB2B96-9D76-E20C-EDC2-BEA6DB50B88E}"/>
          </ac:inkMkLst>
        </pc:inkChg>
        <pc:inkChg chg="add del mod">
          <ac:chgData name="Lars Askild Skavhellen Aarvik" userId="2262922f4f5ad95d" providerId="LiveId" clId="{F51C8347-6AD8-4A37-9066-62C7E1D444A0}" dt="2022-11-10T09:00:07.540" v="486"/>
          <ac:inkMkLst>
            <pc:docMk/>
            <pc:sldMk cId="2708051350" sldId="256"/>
            <ac:inkMk id="21" creationId="{0BA4916E-AD5C-0692-EF85-A2BC51FD6C88}"/>
          </ac:inkMkLst>
        </pc:inkChg>
        <pc:inkChg chg="add del">
          <ac:chgData name="Lars Askild Skavhellen Aarvik" userId="2262922f4f5ad95d" providerId="LiveId" clId="{F51C8347-6AD8-4A37-9066-62C7E1D444A0}" dt="2022-11-10T09:06:10.179" v="550"/>
          <ac:inkMkLst>
            <pc:docMk/>
            <pc:sldMk cId="2708051350" sldId="256"/>
            <ac:inkMk id="21" creationId="{F86D92A3-9F1B-08D1-3B90-9AA28B6D6FF5}"/>
          </ac:inkMkLst>
        </pc:inkChg>
        <pc:inkChg chg="add mod">
          <ac:chgData name="Lars Askild Skavhellen Aarvik" userId="2262922f4f5ad95d" providerId="LiveId" clId="{F51C8347-6AD8-4A37-9066-62C7E1D444A0}" dt="2022-11-10T08:54:37.252" v="297"/>
          <ac:inkMkLst>
            <pc:docMk/>
            <pc:sldMk cId="2708051350" sldId="256"/>
            <ac:inkMk id="22" creationId="{4D8A752A-E4E7-EF1D-E5A5-B37722BAF451}"/>
          </ac:inkMkLst>
        </pc:inkChg>
        <pc:inkChg chg="add del mod">
          <ac:chgData name="Lars Askild Skavhellen Aarvik" userId="2262922f4f5ad95d" providerId="LiveId" clId="{F51C8347-6AD8-4A37-9066-62C7E1D444A0}" dt="2022-11-09T08:25:59.752" v="30"/>
          <ac:inkMkLst>
            <pc:docMk/>
            <pc:sldMk cId="2708051350" sldId="256"/>
            <ac:inkMk id="24" creationId="{C6EA3A28-8C07-B8F1-61D0-0491D6F74B9F}"/>
          </ac:inkMkLst>
        </pc:inkChg>
        <pc:inkChg chg="add del mod">
          <ac:chgData name="Lars Askild Skavhellen Aarvik" userId="2262922f4f5ad95d" providerId="LiveId" clId="{F51C8347-6AD8-4A37-9066-62C7E1D444A0}" dt="2022-11-10T08:54:53.798" v="303"/>
          <ac:inkMkLst>
            <pc:docMk/>
            <pc:sldMk cId="2708051350" sldId="256"/>
            <ac:inkMk id="32" creationId="{71B04049-CD4C-8A22-41DF-8F7496A85155}"/>
          </ac:inkMkLst>
        </pc:inkChg>
        <pc:inkChg chg="add del mod">
          <ac:chgData name="Lars Askild Skavhellen Aarvik" userId="2262922f4f5ad95d" providerId="LiveId" clId="{F51C8347-6AD8-4A37-9066-62C7E1D444A0}" dt="2022-11-09T08:26:07.816" v="32"/>
          <ac:inkMkLst>
            <pc:docMk/>
            <pc:sldMk cId="2708051350" sldId="256"/>
            <ac:inkMk id="32" creationId="{80985C1C-A195-6398-8364-DB39C5366D41}"/>
          </ac:inkMkLst>
        </pc:inkChg>
        <pc:inkChg chg="add">
          <ac:chgData name="Lars Askild Skavhellen Aarvik" userId="2262922f4f5ad95d" providerId="LiveId" clId="{F51C8347-6AD8-4A37-9066-62C7E1D444A0}" dt="2022-11-10T09:06:17.811" v="552" actId="9405"/>
          <ac:inkMkLst>
            <pc:docMk/>
            <pc:sldMk cId="2708051350" sldId="256"/>
            <ac:inkMk id="33" creationId="{6D7FAE60-601B-5D57-8887-A675D70D2C99}"/>
          </ac:inkMkLst>
        </pc:inkChg>
        <pc:inkChg chg="add del mod">
          <ac:chgData name="Lars Askild Skavhellen Aarvik" userId="2262922f4f5ad95d" providerId="LiveId" clId="{F51C8347-6AD8-4A37-9066-62C7E1D444A0}" dt="2022-11-10T08:54:53.798" v="302"/>
          <ac:inkMkLst>
            <pc:docMk/>
            <pc:sldMk cId="2708051350" sldId="256"/>
            <ac:inkMk id="33" creationId="{7E9D02E1-7C3D-1365-5A23-C7EE8B06BAB1}"/>
          </ac:inkMkLst>
        </pc:inkChg>
        <pc:inkChg chg="add del mod">
          <ac:chgData name="Lars Askild Skavhellen Aarvik" userId="2262922f4f5ad95d" providerId="LiveId" clId="{F51C8347-6AD8-4A37-9066-62C7E1D444A0}" dt="2022-11-09T08:26:07.816" v="31"/>
          <ac:inkMkLst>
            <pc:docMk/>
            <pc:sldMk cId="2708051350" sldId="256"/>
            <ac:inkMk id="35" creationId="{4BA10CE1-C33F-2709-118D-BE395263CDB6}"/>
          </ac:inkMkLst>
        </pc:inkChg>
        <pc:inkChg chg="add del mod">
          <ac:chgData name="Lars Askild Skavhellen Aarvik" userId="2262922f4f5ad95d" providerId="LiveId" clId="{F51C8347-6AD8-4A37-9066-62C7E1D444A0}" dt="2022-11-10T08:54:53.798" v="304"/>
          <ac:inkMkLst>
            <pc:docMk/>
            <pc:sldMk cId="2708051350" sldId="256"/>
            <ac:inkMk id="35" creationId="{A8034294-3694-7B10-5433-2BC5F180E286}"/>
          </ac:inkMkLst>
        </pc:inkChg>
        <pc:inkChg chg="add">
          <ac:chgData name="Lars Askild Skavhellen Aarvik" userId="2262922f4f5ad95d" providerId="LiveId" clId="{F51C8347-6AD8-4A37-9066-62C7E1D444A0}" dt="2022-11-10T09:06:18.491" v="553" actId="9405"/>
          <ac:inkMkLst>
            <pc:docMk/>
            <pc:sldMk cId="2708051350" sldId="256"/>
            <ac:inkMk id="35" creationId="{BC319902-132C-464F-6053-3564B76FB3C2}"/>
          </ac:inkMkLst>
        </pc:inkChg>
        <pc:inkChg chg="add">
          <ac:chgData name="Lars Askild Skavhellen Aarvik" userId="2262922f4f5ad95d" providerId="LiveId" clId="{F51C8347-6AD8-4A37-9066-62C7E1D444A0}" dt="2022-11-10T09:06:19.429" v="554" actId="9405"/>
          <ac:inkMkLst>
            <pc:docMk/>
            <pc:sldMk cId="2708051350" sldId="256"/>
            <ac:inkMk id="37" creationId="{936DB42A-C247-AF61-76AE-BFD2EC48DA8B}"/>
          </ac:inkMkLst>
        </pc:inkChg>
        <pc:inkChg chg="add">
          <ac:chgData name="Lars Askild Skavhellen Aarvik" userId="2262922f4f5ad95d" providerId="LiveId" clId="{F51C8347-6AD8-4A37-9066-62C7E1D444A0}" dt="2022-11-10T09:06:19.927" v="555" actId="9405"/>
          <ac:inkMkLst>
            <pc:docMk/>
            <pc:sldMk cId="2708051350" sldId="256"/>
            <ac:inkMk id="39" creationId="{47B0A9FB-B80E-737E-B641-DA4C60D79F91}"/>
          </ac:inkMkLst>
        </pc:inkChg>
        <pc:inkChg chg="add del">
          <ac:chgData name="Lars Askild Skavhellen Aarvik" userId="2262922f4f5ad95d" providerId="LiveId" clId="{F51C8347-6AD8-4A37-9066-62C7E1D444A0}" dt="2022-11-10T09:01:18.995" v="534"/>
          <ac:inkMkLst>
            <pc:docMk/>
            <pc:sldMk cId="2708051350" sldId="256"/>
            <ac:inkMk id="39" creationId="{59ED92EA-A135-14DB-D150-FC0977262C2F}"/>
          </ac:inkMkLst>
        </pc:inkChg>
        <pc:inkChg chg="add del mod">
          <ac:chgData name="Lars Askild Skavhellen Aarvik" userId="2262922f4f5ad95d" providerId="LiveId" clId="{F51C8347-6AD8-4A37-9066-62C7E1D444A0}" dt="2022-11-09T08:25:45.091" v="21"/>
          <ac:inkMkLst>
            <pc:docMk/>
            <pc:sldMk cId="2708051350" sldId="256"/>
            <ac:inkMk id="41" creationId="{939E6052-DE00-C317-80F0-9B7DF0E1BBAA}"/>
          </ac:inkMkLst>
        </pc:inkChg>
        <pc:inkChg chg="add del mod">
          <ac:chgData name="Lars Askild Skavhellen Aarvik" userId="2262922f4f5ad95d" providerId="LiveId" clId="{F51C8347-6AD8-4A37-9066-62C7E1D444A0}" dt="2022-11-09T08:25:45.091" v="22"/>
          <ac:inkMkLst>
            <pc:docMk/>
            <pc:sldMk cId="2708051350" sldId="256"/>
            <ac:inkMk id="43" creationId="{845F6D6F-A209-BFFA-6AB3-CCE2D53A1BBF}"/>
          </ac:inkMkLst>
        </pc:inkChg>
        <pc:inkChg chg="add mod">
          <ac:chgData name="Lars Askild Skavhellen Aarvik" userId="2262922f4f5ad95d" providerId="LiveId" clId="{F51C8347-6AD8-4A37-9066-62C7E1D444A0}" dt="2022-11-10T09:06:47.643" v="572"/>
          <ac:inkMkLst>
            <pc:docMk/>
            <pc:sldMk cId="2708051350" sldId="256"/>
            <ac:inkMk id="43" creationId="{E61DF159-48C9-79CA-540F-1837A14EF5AD}"/>
          </ac:inkMkLst>
        </pc:inkChg>
        <pc:inkChg chg="add del mod">
          <ac:chgData name="Lars Askild Skavhellen Aarvik" userId="2262922f4f5ad95d" providerId="LiveId" clId="{F51C8347-6AD8-4A37-9066-62C7E1D444A0}" dt="2022-11-09T08:25:45.091" v="19"/>
          <ac:inkMkLst>
            <pc:docMk/>
            <pc:sldMk cId="2708051350" sldId="256"/>
            <ac:inkMk id="45" creationId="{28907BCA-92B3-1960-43AD-46A8AD7C32FC}"/>
          </ac:inkMkLst>
        </pc:inkChg>
        <pc:inkChg chg="add mod">
          <ac:chgData name="Lars Askild Skavhellen Aarvik" userId="2262922f4f5ad95d" providerId="LiveId" clId="{F51C8347-6AD8-4A37-9066-62C7E1D444A0}" dt="2022-11-10T09:06:47.643" v="572"/>
          <ac:inkMkLst>
            <pc:docMk/>
            <pc:sldMk cId="2708051350" sldId="256"/>
            <ac:inkMk id="45" creationId="{2E53C4CA-2064-B983-0D45-4678AC324DC0}"/>
          </ac:inkMkLst>
        </pc:inkChg>
        <pc:inkChg chg="del">
          <ac:chgData name="Lars Askild Skavhellen Aarvik" userId="2262922f4f5ad95d" providerId="LiveId" clId="{F51C8347-6AD8-4A37-9066-62C7E1D444A0}" dt="2022-11-10T08:57:11.934" v="378"/>
          <ac:inkMkLst>
            <pc:docMk/>
            <pc:sldMk cId="2708051350" sldId="256"/>
            <ac:inkMk id="45" creationId="{E0F2ABDE-CCCC-F75A-D54A-044B986B676E}"/>
          </ac:inkMkLst>
        </pc:inkChg>
        <pc:inkChg chg="add del mod">
          <ac:chgData name="Lars Askild Skavhellen Aarvik" userId="2262922f4f5ad95d" providerId="LiveId" clId="{F51C8347-6AD8-4A37-9066-62C7E1D444A0}" dt="2022-11-09T08:25:45.091" v="20"/>
          <ac:inkMkLst>
            <pc:docMk/>
            <pc:sldMk cId="2708051350" sldId="256"/>
            <ac:inkMk id="46" creationId="{68A9305E-8642-41F4-218F-DD7ABF5DC995}"/>
          </ac:inkMkLst>
        </pc:inkChg>
        <pc:inkChg chg="add mod">
          <ac:chgData name="Lars Askild Skavhellen Aarvik" userId="2262922f4f5ad95d" providerId="LiveId" clId="{F51C8347-6AD8-4A37-9066-62C7E1D444A0}" dt="2022-11-10T08:54:58.582" v="308"/>
          <ac:inkMkLst>
            <pc:docMk/>
            <pc:sldMk cId="2708051350" sldId="256"/>
            <ac:inkMk id="46" creationId="{ECFDC84B-63E6-A307-275A-9ACBE5301500}"/>
          </ac:inkMkLst>
        </pc:inkChg>
        <pc:inkChg chg="add mod">
          <ac:chgData name="Lars Askild Skavhellen Aarvik" userId="2262922f4f5ad95d" providerId="LiveId" clId="{F51C8347-6AD8-4A37-9066-62C7E1D444A0}" dt="2022-11-10T08:54:58.582" v="308"/>
          <ac:inkMkLst>
            <pc:docMk/>
            <pc:sldMk cId="2708051350" sldId="256"/>
            <ac:inkMk id="48" creationId="{1D0FFDA0-2402-61DA-07A4-5252F2799743}"/>
          </ac:inkMkLst>
        </pc:inkChg>
        <pc:inkChg chg="add mod">
          <ac:chgData name="Lars Askild Skavhellen Aarvik" userId="2262922f4f5ad95d" providerId="LiveId" clId="{F51C8347-6AD8-4A37-9066-62C7E1D444A0}" dt="2022-11-10T09:06:47.643" v="572"/>
          <ac:inkMkLst>
            <pc:docMk/>
            <pc:sldMk cId="2708051350" sldId="256"/>
            <ac:inkMk id="49" creationId="{192927B9-EA0C-3B07-34E0-6D84108B7441}"/>
          </ac:inkMkLst>
        </pc:inkChg>
        <pc:inkChg chg="add del mod">
          <ac:chgData name="Lars Askild Skavhellen Aarvik" userId="2262922f4f5ad95d" providerId="LiveId" clId="{F51C8347-6AD8-4A37-9066-62C7E1D444A0}" dt="2022-11-10T09:01:19" v="538"/>
          <ac:inkMkLst>
            <pc:docMk/>
            <pc:sldMk cId="2708051350" sldId="256"/>
            <ac:inkMk id="49" creationId="{53093D13-7D5D-29A7-FC44-9ED61E71B871}"/>
          </ac:inkMkLst>
        </pc:inkChg>
        <pc:inkChg chg="add del mod">
          <ac:chgData name="Lars Askild Skavhellen Aarvik" userId="2262922f4f5ad95d" providerId="LiveId" clId="{F51C8347-6AD8-4A37-9066-62C7E1D444A0}" dt="2022-11-10T09:01:18.997" v="535"/>
          <ac:inkMkLst>
            <pc:docMk/>
            <pc:sldMk cId="2708051350" sldId="256"/>
            <ac:inkMk id="50" creationId="{19820919-284F-F7A9-71A5-7084D512BCA9}"/>
          </ac:inkMkLst>
        </pc:inkChg>
        <pc:inkChg chg="add mod">
          <ac:chgData name="Lars Askild Skavhellen Aarvik" userId="2262922f4f5ad95d" providerId="LiveId" clId="{F51C8347-6AD8-4A37-9066-62C7E1D444A0}" dt="2022-11-10T08:54:58.582" v="308"/>
          <ac:inkMkLst>
            <pc:docMk/>
            <pc:sldMk cId="2708051350" sldId="256"/>
            <ac:inkMk id="52" creationId="{E9EEC01A-715E-1D98-1DE2-B338F9FDDC0E}"/>
          </ac:inkMkLst>
        </pc:inkChg>
        <pc:inkChg chg="add del mod">
          <ac:chgData name="Lars Askild Skavhellen Aarvik" userId="2262922f4f5ad95d" providerId="LiveId" clId="{F51C8347-6AD8-4A37-9066-62C7E1D444A0}" dt="2022-11-09T08:27:09.373" v="43"/>
          <ac:inkMkLst>
            <pc:docMk/>
            <pc:sldMk cId="2708051350" sldId="256"/>
            <ac:inkMk id="52" creationId="{F4351294-C0F6-A20E-1D6F-EB0D44C9854F}"/>
          </ac:inkMkLst>
        </pc:inkChg>
        <pc:inkChg chg="add del mod">
          <ac:chgData name="Lars Askild Skavhellen Aarvik" userId="2262922f4f5ad95d" providerId="LiveId" clId="{F51C8347-6AD8-4A37-9066-62C7E1D444A0}" dt="2022-11-09T08:27:10.635" v="45"/>
          <ac:inkMkLst>
            <pc:docMk/>
            <pc:sldMk cId="2708051350" sldId="256"/>
            <ac:inkMk id="53" creationId="{707B484E-1D21-3560-8B58-54EEC8FF2ADB}"/>
          </ac:inkMkLst>
        </pc:inkChg>
        <pc:inkChg chg="add del mod">
          <ac:chgData name="Lars Askild Skavhellen Aarvik" userId="2262922f4f5ad95d" providerId="LiveId" clId="{F51C8347-6AD8-4A37-9066-62C7E1D444A0}" dt="2022-11-10T08:56:53.396" v="372"/>
          <ac:inkMkLst>
            <pc:docMk/>
            <pc:sldMk cId="2708051350" sldId="256"/>
            <ac:inkMk id="54" creationId="{3ABB47EC-E5D1-A7D4-A395-CEF6E26DDC13}"/>
          </ac:inkMkLst>
        </pc:inkChg>
        <pc:inkChg chg="add del mod">
          <ac:chgData name="Lars Askild Skavhellen Aarvik" userId="2262922f4f5ad95d" providerId="LiveId" clId="{F51C8347-6AD8-4A37-9066-62C7E1D444A0}" dt="2022-11-10T09:06:59.392" v="575"/>
          <ac:inkMkLst>
            <pc:docMk/>
            <pc:sldMk cId="2708051350" sldId="256"/>
            <ac:inkMk id="54" creationId="{7BBCAF75-7C22-7A33-420E-EC36861D872D}"/>
          </ac:inkMkLst>
        </pc:inkChg>
        <pc:inkChg chg="add del mod">
          <ac:chgData name="Lars Askild Skavhellen Aarvik" userId="2262922f4f5ad95d" providerId="LiveId" clId="{F51C8347-6AD8-4A37-9066-62C7E1D444A0}" dt="2022-11-09T08:27:09.373" v="44"/>
          <ac:inkMkLst>
            <pc:docMk/>
            <pc:sldMk cId="2708051350" sldId="256"/>
            <ac:inkMk id="54" creationId="{8C66DD44-3768-9353-06DF-83F2D84F6A60}"/>
          </ac:inkMkLst>
        </pc:inkChg>
        <pc:inkChg chg="add del mod">
          <ac:chgData name="Lars Askild Skavhellen Aarvik" userId="2262922f4f5ad95d" providerId="LiveId" clId="{F51C8347-6AD8-4A37-9066-62C7E1D444A0}" dt="2022-11-10T09:06:59.392" v="574"/>
          <ac:inkMkLst>
            <pc:docMk/>
            <pc:sldMk cId="2708051350" sldId="256"/>
            <ac:inkMk id="55" creationId="{5576B0F5-CD3B-444A-8949-717A55A4EDDB}"/>
          </ac:inkMkLst>
        </pc:inkChg>
        <pc:inkChg chg="add del mod">
          <ac:chgData name="Lars Askild Skavhellen Aarvik" userId="2262922f4f5ad95d" providerId="LiveId" clId="{F51C8347-6AD8-4A37-9066-62C7E1D444A0}" dt="2022-11-10T09:01:18.997" v="536"/>
          <ac:inkMkLst>
            <pc:docMk/>
            <pc:sldMk cId="2708051350" sldId="256"/>
            <ac:inkMk id="55" creationId="{E3151072-BD93-2783-27F1-B8D5D1DFA12A}"/>
          </ac:inkMkLst>
        </pc:inkChg>
        <pc:inkChg chg="add del mod">
          <ac:chgData name="Lars Askild Skavhellen Aarvik" userId="2262922f4f5ad95d" providerId="LiveId" clId="{F51C8347-6AD8-4A37-9066-62C7E1D444A0}" dt="2022-11-10T08:56:48.248" v="366"/>
          <ac:inkMkLst>
            <pc:docMk/>
            <pc:sldMk cId="2708051350" sldId="256"/>
            <ac:inkMk id="56" creationId="{5F38A560-3020-8778-1287-23C89D5F83DA}"/>
          </ac:inkMkLst>
        </pc:inkChg>
        <pc:inkChg chg="add del">
          <ac:chgData name="Lars Askild Skavhellen Aarvik" userId="2262922f4f5ad95d" providerId="LiveId" clId="{F51C8347-6AD8-4A37-9066-62C7E1D444A0}" dt="2022-11-10T09:07:00.862" v="579"/>
          <ac:inkMkLst>
            <pc:docMk/>
            <pc:sldMk cId="2708051350" sldId="256"/>
            <ac:inkMk id="56" creationId="{8596E6D0-4A3D-D08D-F6E7-ACFFF0F5BA3B}"/>
          </ac:inkMkLst>
        </pc:inkChg>
        <pc:inkChg chg="add del mod">
          <ac:chgData name="Lars Askild Skavhellen Aarvik" userId="2262922f4f5ad95d" providerId="LiveId" clId="{F51C8347-6AD8-4A37-9066-62C7E1D444A0}" dt="2022-11-10T09:06:59.392" v="576"/>
          <ac:inkMkLst>
            <pc:docMk/>
            <pc:sldMk cId="2708051350" sldId="256"/>
            <ac:inkMk id="57" creationId="{40F781FC-9DD9-02F5-A0EF-A3813CF5F4F3}"/>
          </ac:inkMkLst>
        </pc:inkChg>
        <pc:inkChg chg="add del mod">
          <ac:chgData name="Lars Askild Skavhellen Aarvik" userId="2262922f4f5ad95d" providerId="LiveId" clId="{F51C8347-6AD8-4A37-9066-62C7E1D444A0}" dt="2022-11-10T09:00:05.368" v="482"/>
          <ac:inkMkLst>
            <pc:docMk/>
            <pc:sldMk cId="2708051350" sldId="256"/>
            <ac:inkMk id="57" creationId="{FEF6CA20-4693-F314-F5E1-B96C7ED321B4}"/>
          </ac:inkMkLst>
        </pc:inkChg>
        <pc:inkChg chg="add del mod">
          <ac:chgData name="Lars Askild Skavhellen Aarvik" userId="2262922f4f5ad95d" providerId="LiveId" clId="{F51C8347-6AD8-4A37-9066-62C7E1D444A0}" dt="2022-11-10T09:06:59.392" v="573"/>
          <ac:inkMkLst>
            <pc:docMk/>
            <pc:sldMk cId="2708051350" sldId="256"/>
            <ac:inkMk id="58" creationId="{7C8C0DA0-0056-0AEE-EEA8-6ECA35B57EC5}"/>
          </ac:inkMkLst>
        </pc:inkChg>
        <pc:inkChg chg="add del mod">
          <ac:chgData name="Lars Askild Skavhellen Aarvik" userId="2262922f4f5ad95d" providerId="LiveId" clId="{F51C8347-6AD8-4A37-9066-62C7E1D444A0}" dt="2022-11-10T09:00:05.979" v="484"/>
          <ac:inkMkLst>
            <pc:docMk/>
            <pc:sldMk cId="2708051350" sldId="256"/>
            <ac:inkMk id="58" creationId="{D2D64C24-8A2B-386A-BFFE-583C3690EC0B}"/>
          </ac:inkMkLst>
        </pc:inkChg>
        <pc:inkChg chg="add del">
          <ac:chgData name="Lars Askild Skavhellen Aarvik" userId="2262922f4f5ad95d" providerId="LiveId" clId="{F51C8347-6AD8-4A37-9066-62C7E1D444A0}" dt="2022-11-10T09:06:59.392" v="577"/>
          <ac:inkMkLst>
            <pc:docMk/>
            <pc:sldMk cId="2708051350" sldId="256"/>
            <ac:inkMk id="59" creationId="{1B9E7CA8-07B0-D8C4-DB9A-962FCA281233}"/>
          </ac:inkMkLst>
        </pc:inkChg>
        <pc:inkChg chg="add del mod">
          <ac:chgData name="Lars Askild Skavhellen Aarvik" userId="2262922f4f5ad95d" providerId="LiveId" clId="{F51C8347-6AD8-4A37-9066-62C7E1D444A0}" dt="2022-11-10T09:00:05.979" v="483"/>
          <ac:inkMkLst>
            <pc:docMk/>
            <pc:sldMk cId="2708051350" sldId="256"/>
            <ac:inkMk id="59" creationId="{65103A9C-BE6B-C605-767A-4749BA54BCA1}"/>
          </ac:inkMkLst>
        </pc:inkChg>
        <pc:inkChg chg="add del">
          <ac:chgData name="Lars Askild Skavhellen Aarvik" userId="2262922f4f5ad95d" providerId="LiveId" clId="{F51C8347-6AD8-4A37-9066-62C7E1D444A0}" dt="2022-11-10T09:06:59.392" v="578"/>
          <ac:inkMkLst>
            <pc:docMk/>
            <pc:sldMk cId="2708051350" sldId="256"/>
            <ac:inkMk id="60" creationId="{E5B32A19-F2AD-00B2-1B3E-EA093F14FA9C}"/>
          </ac:inkMkLst>
        </pc:inkChg>
        <pc:inkChg chg="add del mod">
          <ac:chgData name="Lars Askild Skavhellen Aarvik" userId="2262922f4f5ad95d" providerId="LiveId" clId="{F51C8347-6AD8-4A37-9066-62C7E1D444A0}" dt="2022-11-10T09:01:02.088" v="514"/>
          <ac:inkMkLst>
            <pc:docMk/>
            <pc:sldMk cId="2708051350" sldId="256"/>
            <ac:inkMk id="61" creationId="{A9529107-058D-3657-5ADD-514B6A23812C}"/>
          </ac:inkMkLst>
        </pc:inkChg>
        <pc:inkChg chg="add del mod">
          <ac:chgData name="Lars Askild Skavhellen Aarvik" userId="2262922f4f5ad95d" providerId="LiveId" clId="{F51C8347-6AD8-4A37-9066-62C7E1D444A0}" dt="2022-11-10T09:01:02.088" v="516"/>
          <ac:inkMkLst>
            <pc:docMk/>
            <pc:sldMk cId="2708051350" sldId="256"/>
            <ac:inkMk id="62" creationId="{A1485D29-AF00-5B27-614F-4125554811DF}"/>
          </ac:inkMkLst>
        </pc:inkChg>
        <pc:inkChg chg="add del">
          <ac:chgData name="Lars Askild Skavhellen Aarvik" userId="2262922f4f5ad95d" providerId="LiveId" clId="{F51C8347-6AD8-4A37-9066-62C7E1D444A0}" dt="2022-11-10T09:07:00.863" v="580"/>
          <ac:inkMkLst>
            <pc:docMk/>
            <pc:sldMk cId="2708051350" sldId="256"/>
            <ac:inkMk id="63" creationId="{3980230F-CDED-71F6-1E4A-4EDBAC074BE2}"/>
          </ac:inkMkLst>
        </pc:inkChg>
        <pc:inkChg chg="add del mod">
          <ac:chgData name="Lars Askild Skavhellen Aarvik" userId="2262922f4f5ad95d" providerId="LiveId" clId="{F51C8347-6AD8-4A37-9066-62C7E1D444A0}" dt="2022-11-10T09:01:02.088" v="515"/>
          <ac:inkMkLst>
            <pc:docMk/>
            <pc:sldMk cId="2708051350" sldId="256"/>
            <ac:inkMk id="63" creationId="{C14020DD-605A-9E17-CA97-34AFCE702DD1}"/>
          </ac:inkMkLst>
        </pc:inkChg>
        <pc:inkChg chg="add del mod">
          <ac:chgData name="Lars Askild Skavhellen Aarvik" userId="2262922f4f5ad95d" providerId="LiveId" clId="{F51C8347-6AD8-4A37-9066-62C7E1D444A0}" dt="2022-11-10T08:56:48.248" v="367"/>
          <ac:inkMkLst>
            <pc:docMk/>
            <pc:sldMk cId="2708051350" sldId="256"/>
            <ac:inkMk id="64" creationId="{BE097C36-6188-E7C6-F45D-313F04429531}"/>
          </ac:inkMkLst>
        </pc:inkChg>
        <pc:inkChg chg="add mod">
          <ac:chgData name="Lars Askild Skavhellen Aarvik" userId="2262922f4f5ad95d" providerId="LiveId" clId="{F51C8347-6AD8-4A37-9066-62C7E1D444A0}" dt="2022-11-10T09:06:47.643" v="572"/>
          <ac:inkMkLst>
            <pc:docMk/>
            <pc:sldMk cId="2708051350" sldId="256"/>
            <ac:inkMk id="64" creationId="{D65E4FA3-58B3-FD38-66F1-CB63DB92BDAC}"/>
          </ac:inkMkLst>
        </pc:inkChg>
        <pc:inkChg chg="add mod">
          <ac:chgData name="Lars Askild Skavhellen Aarvik" userId="2262922f4f5ad95d" providerId="LiveId" clId="{F51C8347-6AD8-4A37-9066-62C7E1D444A0}" dt="2022-11-10T09:06:47.643" v="572"/>
          <ac:inkMkLst>
            <pc:docMk/>
            <pc:sldMk cId="2708051350" sldId="256"/>
            <ac:inkMk id="65" creationId="{4CEFB935-9040-4116-24F1-62D0C36E4448}"/>
          </ac:inkMkLst>
        </pc:inkChg>
        <pc:inkChg chg="add del mod">
          <ac:chgData name="Lars Askild Skavhellen Aarvik" userId="2262922f4f5ad95d" providerId="LiveId" clId="{F51C8347-6AD8-4A37-9066-62C7E1D444A0}" dt="2022-11-10T09:01:02.088" v="517"/>
          <ac:inkMkLst>
            <pc:docMk/>
            <pc:sldMk cId="2708051350" sldId="256"/>
            <ac:inkMk id="65" creationId="{BB11FC71-DF68-1270-81D0-A14087306A5B}"/>
          </ac:inkMkLst>
        </pc:inkChg>
        <pc:inkChg chg="add mod">
          <ac:chgData name="Lars Askild Skavhellen Aarvik" userId="2262922f4f5ad95d" providerId="LiveId" clId="{F51C8347-6AD8-4A37-9066-62C7E1D444A0}" dt="2022-11-10T09:06:47.643" v="572"/>
          <ac:inkMkLst>
            <pc:docMk/>
            <pc:sldMk cId="2708051350" sldId="256"/>
            <ac:inkMk id="66" creationId="{DBFFFF70-4178-D305-03E2-0D20C2D06801}"/>
          </ac:inkMkLst>
        </pc:inkChg>
        <pc:inkChg chg="add del mod">
          <ac:chgData name="Lars Askild Skavhellen Aarvik" userId="2262922f4f5ad95d" providerId="LiveId" clId="{F51C8347-6AD8-4A37-9066-62C7E1D444A0}" dt="2022-11-10T09:01:18.986" v="533"/>
          <ac:inkMkLst>
            <pc:docMk/>
            <pc:sldMk cId="2708051350" sldId="256"/>
            <ac:inkMk id="67" creationId="{9F2CA345-77C0-5DBE-1D87-E6B54701E37E}"/>
          </ac:inkMkLst>
        </pc:inkChg>
        <pc:inkChg chg="add del mod">
          <ac:chgData name="Lars Askild Skavhellen Aarvik" userId="2262922f4f5ad95d" providerId="LiveId" clId="{F51C8347-6AD8-4A37-9066-62C7E1D444A0}" dt="2022-11-10T09:07:43.271" v="587"/>
          <ac:inkMkLst>
            <pc:docMk/>
            <pc:sldMk cId="2708051350" sldId="256"/>
            <ac:inkMk id="68" creationId="{521EBBC1-6212-397F-E6DB-8D6ACDA05BA3}"/>
          </ac:inkMkLst>
        </pc:inkChg>
        <pc:inkChg chg="add del mod">
          <ac:chgData name="Lars Askild Skavhellen Aarvik" userId="2262922f4f5ad95d" providerId="LiveId" clId="{F51C8347-6AD8-4A37-9066-62C7E1D444A0}" dt="2022-11-10T08:56:48.248" v="365"/>
          <ac:inkMkLst>
            <pc:docMk/>
            <pc:sldMk cId="2708051350" sldId="256"/>
            <ac:inkMk id="69" creationId="{B290B2D4-A6F5-1E9D-1946-C4EC7C6110C2}"/>
          </ac:inkMkLst>
        </pc:inkChg>
        <pc:inkChg chg="add del mod">
          <ac:chgData name="Lars Askild Skavhellen Aarvik" userId="2262922f4f5ad95d" providerId="LiveId" clId="{F51C8347-6AD8-4A37-9066-62C7E1D444A0}" dt="2022-11-10T09:07:43.814" v="588"/>
          <ac:inkMkLst>
            <pc:docMk/>
            <pc:sldMk cId="2708051350" sldId="256"/>
            <ac:inkMk id="69" creationId="{F06637D6-4D1D-774F-28F9-08A87BB5D4BC}"/>
          </ac:inkMkLst>
        </pc:inkChg>
        <pc:inkChg chg="add del">
          <ac:chgData name="Lars Askild Skavhellen Aarvik" userId="2262922f4f5ad95d" providerId="LiveId" clId="{F51C8347-6AD8-4A37-9066-62C7E1D444A0}" dt="2022-11-09T08:28:39.637" v="54"/>
          <ac:inkMkLst>
            <pc:docMk/>
            <pc:sldMk cId="2708051350" sldId="256"/>
            <ac:inkMk id="69" creationId="{F6E30B59-AD95-4DA9-4538-310A2FBAF40C}"/>
          </ac:inkMkLst>
        </pc:inkChg>
        <pc:inkChg chg="add del mod">
          <ac:chgData name="Lars Askild Skavhellen Aarvik" userId="2262922f4f5ad95d" providerId="LiveId" clId="{F51C8347-6AD8-4A37-9066-62C7E1D444A0}" dt="2022-11-09T08:28:39.637" v="52"/>
          <ac:inkMkLst>
            <pc:docMk/>
            <pc:sldMk cId="2708051350" sldId="256"/>
            <ac:inkMk id="70" creationId="{135AE750-A013-8CAF-CE8F-DA8A8E1E0EF2}"/>
          </ac:inkMkLst>
        </pc:inkChg>
        <pc:inkChg chg="add del mod">
          <ac:chgData name="Lars Askild Skavhellen Aarvik" userId="2262922f4f5ad95d" providerId="LiveId" clId="{F51C8347-6AD8-4A37-9066-62C7E1D444A0}" dt="2022-11-10T09:07:44.510" v="589"/>
          <ac:inkMkLst>
            <pc:docMk/>
            <pc:sldMk cId="2708051350" sldId="256"/>
            <ac:inkMk id="71" creationId="{483E0D28-0C20-F819-50D9-9CFA872222AB}"/>
          </ac:inkMkLst>
        </pc:inkChg>
        <pc:inkChg chg="add del mod">
          <ac:chgData name="Lars Askild Skavhellen Aarvik" userId="2262922f4f5ad95d" providerId="LiveId" clId="{F51C8347-6AD8-4A37-9066-62C7E1D444A0}" dt="2022-11-10T08:56:42.897" v="357"/>
          <ac:inkMkLst>
            <pc:docMk/>
            <pc:sldMk cId="2708051350" sldId="256"/>
            <ac:inkMk id="71" creationId="{965A56B5-CE66-9906-C340-1B819D6695C1}"/>
          </ac:inkMkLst>
        </pc:inkChg>
        <pc:inkChg chg="add del mod">
          <ac:chgData name="Lars Askild Skavhellen Aarvik" userId="2262922f4f5ad95d" providerId="LiveId" clId="{F51C8347-6AD8-4A37-9066-62C7E1D444A0}" dt="2022-11-10T09:07:46.267" v="590"/>
          <ac:inkMkLst>
            <pc:docMk/>
            <pc:sldMk cId="2708051350" sldId="256"/>
            <ac:inkMk id="72" creationId="{4F514F56-A582-C8D4-13B1-E394138B0B48}"/>
          </ac:inkMkLst>
        </pc:inkChg>
        <pc:inkChg chg="add del mod">
          <ac:chgData name="Lars Askild Skavhellen Aarvik" userId="2262922f4f5ad95d" providerId="LiveId" clId="{F51C8347-6AD8-4A37-9066-62C7E1D444A0}" dt="2022-11-10T09:00:11.348" v="488"/>
          <ac:inkMkLst>
            <pc:docMk/>
            <pc:sldMk cId="2708051350" sldId="256"/>
            <ac:inkMk id="72" creationId="{A4784432-750D-B6E4-DCE2-F7575B371A0E}"/>
          </ac:inkMkLst>
        </pc:inkChg>
        <pc:inkChg chg="add del mod">
          <ac:chgData name="Lars Askild Skavhellen Aarvik" userId="2262922f4f5ad95d" providerId="LiveId" clId="{F51C8347-6AD8-4A37-9066-62C7E1D444A0}" dt="2022-11-10T08:56:42.897" v="358"/>
          <ac:inkMkLst>
            <pc:docMk/>
            <pc:sldMk cId="2708051350" sldId="256"/>
            <ac:inkMk id="73" creationId="{FDA40447-6A1A-BC79-710C-BAA08C394DEA}"/>
          </ac:inkMkLst>
        </pc:inkChg>
        <pc:inkChg chg="add del mod">
          <ac:chgData name="Lars Askild Skavhellen Aarvik" userId="2262922f4f5ad95d" providerId="LiveId" clId="{F51C8347-6AD8-4A37-9066-62C7E1D444A0}" dt="2022-11-10T09:00:11.358" v="498"/>
          <ac:inkMkLst>
            <pc:docMk/>
            <pc:sldMk cId="2708051350" sldId="256"/>
            <ac:inkMk id="74" creationId="{7221D28F-F192-0ECD-8E34-7FADB95C0557}"/>
          </ac:inkMkLst>
        </pc:inkChg>
        <pc:inkChg chg="add del mod">
          <ac:chgData name="Lars Askild Skavhellen Aarvik" userId="2262922f4f5ad95d" providerId="LiveId" clId="{F51C8347-6AD8-4A37-9066-62C7E1D444A0}" dt="2022-11-10T08:56:42.897" v="359"/>
          <ac:inkMkLst>
            <pc:docMk/>
            <pc:sldMk cId="2708051350" sldId="256"/>
            <ac:inkMk id="75" creationId="{4932E240-31C8-7258-8FAF-709E881ADED5}"/>
          </ac:inkMkLst>
        </pc:inkChg>
        <pc:inkChg chg="add del mod">
          <ac:chgData name="Lars Askild Skavhellen Aarvik" userId="2262922f4f5ad95d" providerId="LiveId" clId="{F51C8347-6AD8-4A37-9066-62C7E1D444A0}" dt="2022-11-10T09:01:18.997" v="537"/>
          <ac:inkMkLst>
            <pc:docMk/>
            <pc:sldMk cId="2708051350" sldId="256"/>
            <ac:inkMk id="76" creationId="{D8BD182E-0D38-31DC-2CD4-0B813D03B088}"/>
          </ac:inkMkLst>
        </pc:inkChg>
        <pc:inkChg chg="add del mod">
          <ac:chgData name="Lars Askild Skavhellen Aarvik" userId="2262922f4f5ad95d" providerId="LiveId" clId="{F51C8347-6AD8-4A37-9066-62C7E1D444A0}" dt="2022-11-10T09:01:02.088" v="518"/>
          <ac:inkMkLst>
            <pc:docMk/>
            <pc:sldMk cId="2708051350" sldId="256"/>
            <ac:inkMk id="77" creationId="{CF3A7001-D1A5-D68E-6BDC-EABD02171EF2}"/>
          </ac:inkMkLst>
        </pc:inkChg>
        <pc:inkChg chg="add del mod">
          <ac:chgData name="Lars Askild Skavhellen Aarvik" userId="2262922f4f5ad95d" providerId="LiveId" clId="{F51C8347-6AD8-4A37-9066-62C7E1D444A0}" dt="2022-11-10T09:00:11.348" v="490"/>
          <ac:inkMkLst>
            <pc:docMk/>
            <pc:sldMk cId="2708051350" sldId="256"/>
            <ac:inkMk id="78" creationId="{F6E0054E-B8F8-1805-C90C-EC2894D47D0C}"/>
          </ac:inkMkLst>
        </pc:inkChg>
        <pc:inkChg chg="add del mod">
          <ac:chgData name="Lars Askild Skavhellen Aarvik" userId="2262922f4f5ad95d" providerId="LiveId" clId="{F51C8347-6AD8-4A37-9066-62C7E1D444A0}" dt="2022-11-10T08:56:42.897" v="356"/>
          <ac:inkMkLst>
            <pc:docMk/>
            <pc:sldMk cId="2708051350" sldId="256"/>
            <ac:inkMk id="79" creationId="{BF50F54B-C685-2666-1780-E8FE74A90142}"/>
          </ac:inkMkLst>
        </pc:inkChg>
        <pc:inkChg chg="add del mod">
          <ac:chgData name="Lars Askild Skavhellen Aarvik" userId="2262922f4f5ad95d" providerId="LiveId" clId="{F51C8347-6AD8-4A37-9066-62C7E1D444A0}" dt="2022-11-10T09:00:11.358" v="499"/>
          <ac:inkMkLst>
            <pc:docMk/>
            <pc:sldMk cId="2708051350" sldId="256"/>
            <ac:inkMk id="80" creationId="{04EF012D-6662-5CD2-0F0C-7D3803CF61C4}"/>
          </ac:inkMkLst>
        </pc:inkChg>
        <pc:inkChg chg="add del mod">
          <ac:chgData name="Lars Askild Skavhellen Aarvik" userId="2262922f4f5ad95d" providerId="LiveId" clId="{F51C8347-6AD8-4A37-9066-62C7E1D444A0}" dt="2022-11-10T09:00:11.348" v="494"/>
          <ac:inkMkLst>
            <pc:docMk/>
            <pc:sldMk cId="2708051350" sldId="256"/>
            <ac:inkMk id="82" creationId="{7697E831-E7FB-61ED-5FA4-9D9BC724FF48}"/>
          </ac:inkMkLst>
        </pc:inkChg>
        <pc:inkChg chg="add del mod">
          <ac:chgData name="Lars Askild Skavhellen Aarvik" userId="2262922f4f5ad95d" providerId="LiveId" clId="{F51C8347-6AD8-4A37-9066-62C7E1D444A0}" dt="2022-11-10T09:00:11.348" v="492"/>
          <ac:inkMkLst>
            <pc:docMk/>
            <pc:sldMk cId="2708051350" sldId="256"/>
            <ac:inkMk id="83" creationId="{622586C2-EE3D-F858-52A8-BAA4CAB7A231}"/>
          </ac:inkMkLst>
        </pc:inkChg>
        <pc:inkChg chg="add del mod">
          <ac:chgData name="Lars Askild Skavhellen Aarvik" userId="2262922f4f5ad95d" providerId="LiveId" clId="{F51C8347-6AD8-4A37-9066-62C7E1D444A0}" dt="2022-11-10T09:00:11.348" v="493"/>
          <ac:inkMkLst>
            <pc:docMk/>
            <pc:sldMk cId="2708051350" sldId="256"/>
            <ac:inkMk id="84" creationId="{007CBD59-34A1-0B96-8FAE-B89414A1ACD5}"/>
          </ac:inkMkLst>
        </pc:inkChg>
        <pc:inkChg chg="add del mod">
          <ac:chgData name="Lars Askild Skavhellen Aarvik" userId="2262922f4f5ad95d" providerId="LiveId" clId="{F51C8347-6AD8-4A37-9066-62C7E1D444A0}" dt="2022-11-10T09:00:11.348" v="495"/>
          <ac:inkMkLst>
            <pc:docMk/>
            <pc:sldMk cId="2708051350" sldId="256"/>
            <ac:inkMk id="85" creationId="{F63090DB-011F-6C44-F9EA-98B1D94F08A3}"/>
          </ac:inkMkLst>
        </pc:inkChg>
        <pc:inkChg chg="add del mod">
          <ac:chgData name="Lars Askild Skavhellen Aarvik" userId="2262922f4f5ad95d" providerId="LiveId" clId="{F51C8347-6AD8-4A37-9066-62C7E1D444A0}" dt="2022-11-10T08:56:37.074" v="350"/>
          <ac:inkMkLst>
            <pc:docMk/>
            <pc:sldMk cId="2708051350" sldId="256"/>
            <ac:inkMk id="86" creationId="{6E6EB8FE-F453-DB51-458C-28853A73B92E}"/>
          </ac:inkMkLst>
        </pc:inkChg>
        <pc:inkChg chg="add del mod">
          <ac:chgData name="Lars Askild Skavhellen Aarvik" userId="2262922f4f5ad95d" providerId="LiveId" clId="{F51C8347-6AD8-4A37-9066-62C7E1D444A0}" dt="2022-11-10T09:00:11.358" v="497"/>
          <ac:inkMkLst>
            <pc:docMk/>
            <pc:sldMk cId="2708051350" sldId="256"/>
            <ac:inkMk id="87" creationId="{7BC18A3F-84C3-4827-653D-1BA227D310FF}"/>
          </ac:inkMkLst>
        </pc:inkChg>
        <pc:inkChg chg="add del mod">
          <ac:chgData name="Lars Askild Skavhellen Aarvik" userId="2262922f4f5ad95d" providerId="LiveId" clId="{F51C8347-6AD8-4A37-9066-62C7E1D444A0}" dt="2022-11-10T09:00:11.358" v="496"/>
          <ac:inkMkLst>
            <pc:docMk/>
            <pc:sldMk cId="2708051350" sldId="256"/>
            <ac:inkMk id="88" creationId="{273FC8B4-8F45-83F8-868A-62DA98D2ABAC}"/>
          </ac:inkMkLst>
        </pc:inkChg>
        <pc:inkChg chg="add del mod">
          <ac:chgData name="Lars Askild Skavhellen Aarvik" userId="2262922f4f5ad95d" providerId="LiveId" clId="{F51C8347-6AD8-4A37-9066-62C7E1D444A0}" dt="2022-11-10T08:56:37.090" v="351"/>
          <ac:inkMkLst>
            <pc:docMk/>
            <pc:sldMk cId="2708051350" sldId="256"/>
            <ac:inkMk id="89" creationId="{41A797BC-B5A2-142E-1936-B1670F13A08E}"/>
          </ac:inkMkLst>
        </pc:inkChg>
        <pc:inkChg chg="add del mod">
          <ac:chgData name="Lars Askild Skavhellen Aarvik" userId="2262922f4f5ad95d" providerId="LiveId" clId="{F51C8347-6AD8-4A37-9066-62C7E1D444A0}" dt="2022-11-10T09:00:11.348" v="491"/>
          <ac:inkMkLst>
            <pc:docMk/>
            <pc:sldMk cId="2708051350" sldId="256"/>
            <ac:inkMk id="90" creationId="{BD550756-4D6F-AF88-A2AD-0270718EEDA0}"/>
          </ac:inkMkLst>
        </pc:inkChg>
        <pc:inkChg chg="add del mod">
          <ac:chgData name="Lars Askild Skavhellen Aarvik" userId="2262922f4f5ad95d" providerId="LiveId" clId="{F51C8347-6AD8-4A37-9066-62C7E1D444A0}" dt="2022-11-10T08:56:37.060" v="349"/>
          <ac:inkMkLst>
            <pc:docMk/>
            <pc:sldMk cId="2708051350" sldId="256"/>
            <ac:inkMk id="91" creationId="{3C1E3EC9-E2E3-D4AB-1C82-9AB2DB3531C6}"/>
          </ac:inkMkLst>
        </pc:inkChg>
        <pc:inkChg chg="add del mod">
          <ac:chgData name="Lars Askild Skavhellen Aarvik" userId="2262922f4f5ad95d" providerId="LiveId" clId="{F51C8347-6AD8-4A37-9066-62C7E1D444A0}" dt="2022-11-10T09:00:11.348" v="489"/>
          <ac:inkMkLst>
            <pc:docMk/>
            <pc:sldMk cId="2708051350" sldId="256"/>
            <ac:inkMk id="92" creationId="{A1FDC1A0-AB4B-DE8B-9171-8F821D55C100}"/>
          </ac:inkMkLst>
        </pc:inkChg>
        <pc:inkChg chg="add del mod">
          <ac:chgData name="Lars Askild Skavhellen Aarvik" userId="2262922f4f5ad95d" providerId="LiveId" clId="{F51C8347-6AD8-4A37-9066-62C7E1D444A0}" dt="2022-11-10T09:01:19.826" v="539"/>
          <ac:inkMkLst>
            <pc:docMk/>
            <pc:sldMk cId="2708051350" sldId="256"/>
            <ac:inkMk id="94" creationId="{57CCF212-3A72-37A1-1903-D94F6BA0779F}"/>
          </ac:inkMkLst>
        </pc:inkChg>
        <pc:inkChg chg="add del mod">
          <ac:chgData name="Lars Askild Skavhellen Aarvik" userId="2262922f4f5ad95d" providerId="LiveId" clId="{F51C8347-6AD8-4A37-9066-62C7E1D444A0}" dt="2022-11-10T09:00:11.348" v="487"/>
          <ac:inkMkLst>
            <pc:docMk/>
            <pc:sldMk cId="2708051350" sldId="256"/>
            <ac:inkMk id="95" creationId="{2DD9D5E7-0B5C-FE5A-4DDB-75C4BCD90023}"/>
          </ac:inkMkLst>
        </pc:inkChg>
        <pc:inkChg chg="add del">
          <ac:chgData name="Lars Askild Skavhellen Aarvik" userId="2262922f4f5ad95d" providerId="LiveId" clId="{F51C8347-6AD8-4A37-9066-62C7E1D444A0}" dt="2022-11-10T08:58:43.630" v="437"/>
          <ac:inkMkLst>
            <pc:docMk/>
            <pc:sldMk cId="2708051350" sldId="256"/>
            <ac:inkMk id="97" creationId="{BC0B9AD6-4492-8892-FA2E-6AA4ECC0B4A7}"/>
          </ac:inkMkLst>
        </pc:inkChg>
        <pc:inkChg chg="add del">
          <ac:chgData name="Lars Askild Skavhellen Aarvik" userId="2262922f4f5ad95d" providerId="LiveId" clId="{F51C8347-6AD8-4A37-9066-62C7E1D444A0}" dt="2022-11-09T08:34:10.066" v="108"/>
          <ac:inkMkLst>
            <pc:docMk/>
            <pc:sldMk cId="2708051350" sldId="256"/>
            <ac:inkMk id="98" creationId="{5D6AE4E8-2ABD-E134-F248-F8B1FC8A83C3}"/>
          </ac:inkMkLst>
        </pc:inkChg>
        <pc:inkChg chg="add">
          <ac:chgData name="Lars Askild Skavhellen Aarvik" userId="2262922f4f5ad95d" providerId="LiveId" clId="{F51C8347-6AD8-4A37-9066-62C7E1D444A0}" dt="2022-11-10T08:55:52.706" v="336" actId="9405"/>
          <ac:inkMkLst>
            <pc:docMk/>
            <pc:sldMk cId="2708051350" sldId="256"/>
            <ac:inkMk id="98" creationId="{F75168D1-1D48-462F-7663-E901ABD1911B}"/>
          </ac:inkMkLst>
        </pc:inkChg>
        <pc:inkChg chg="add del mod">
          <ac:chgData name="Lars Askild Skavhellen Aarvik" userId="2262922f4f5ad95d" providerId="LiveId" clId="{F51C8347-6AD8-4A37-9066-62C7E1D444A0}" dt="2022-11-10T08:59:45.405" v="476"/>
          <ac:inkMkLst>
            <pc:docMk/>
            <pc:sldMk cId="2708051350" sldId="256"/>
            <ac:inkMk id="99" creationId="{8ED32B26-42E6-523F-5C56-C631FD7F1A07}"/>
          </ac:inkMkLst>
        </pc:inkChg>
        <pc:inkChg chg="add del mod">
          <ac:chgData name="Lars Askild Skavhellen Aarvik" userId="2262922f4f5ad95d" providerId="LiveId" clId="{F51C8347-6AD8-4A37-9066-62C7E1D444A0}" dt="2022-11-10T08:59:45.395" v="473"/>
          <ac:inkMkLst>
            <pc:docMk/>
            <pc:sldMk cId="2708051350" sldId="256"/>
            <ac:inkMk id="100" creationId="{051D0568-69EC-B2AD-B7DA-9048A9D4A31C}"/>
          </ac:inkMkLst>
        </pc:inkChg>
        <pc:inkChg chg="add del mod">
          <ac:chgData name="Lars Askild Skavhellen Aarvik" userId="2262922f4f5ad95d" providerId="LiveId" clId="{F51C8347-6AD8-4A37-9066-62C7E1D444A0}" dt="2022-11-10T08:59:45.405" v="477"/>
          <ac:inkMkLst>
            <pc:docMk/>
            <pc:sldMk cId="2708051350" sldId="256"/>
            <ac:inkMk id="101" creationId="{A7847E85-C71C-1D80-8003-68B6B6760688}"/>
          </ac:inkMkLst>
        </pc:inkChg>
        <pc:inkChg chg="add del mod">
          <ac:chgData name="Lars Askild Skavhellen Aarvik" userId="2262922f4f5ad95d" providerId="LiveId" clId="{F51C8347-6AD8-4A37-9066-62C7E1D444A0}" dt="2022-11-10T08:59:45.405" v="478"/>
          <ac:inkMkLst>
            <pc:docMk/>
            <pc:sldMk cId="2708051350" sldId="256"/>
            <ac:inkMk id="102" creationId="{4367AA8F-1788-E2C4-5D30-5ECF4D668D2C}"/>
          </ac:inkMkLst>
        </pc:inkChg>
        <pc:inkChg chg="add del mod">
          <ac:chgData name="Lars Askild Skavhellen Aarvik" userId="2262922f4f5ad95d" providerId="LiveId" clId="{F51C8347-6AD8-4A37-9066-62C7E1D444A0}" dt="2022-11-10T08:59:45.395" v="475"/>
          <ac:inkMkLst>
            <pc:docMk/>
            <pc:sldMk cId="2708051350" sldId="256"/>
            <ac:inkMk id="103" creationId="{E534B339-E6AA-3F5D-56DF-B0D07F4A4C78}"/>
          </ac:inkMkLst>
        </pc:inkChg>
        <pc:inkChg chg="add">
          <ac:chgData name="Lars Askild Skavhellen Aarvik" userId="2262922f4f5ad95d" providerId="LiveId" clId="{F51C8347-6AD8-4A37-9066-62C7E1D444A0}" dt="2022-11-10T08:56:01.414" v="337" actId="9405"/>
          <ac:inkMkLst>
            <pc:docMk/>
            <pc:sldMk cId="2708051350" sldId="256"/>
            <ac:inkMk id="104" creationId="{DF12E80B-82F2-FE5A-D402-33B45EE95302}"/>
          </ac:inkMkLst>
        </pc:inkChg>
        <pc:inkChg chg="add del mod">
          <ac:chgData name="Lars Askild Skavhellen Aarvik" userId="2262922f4f5ad95d" providerId="LiveId" clId="{F51C8347-6AD8-4A37-9066-62C7E1D444A0}" dt="2022-11-10T08:59:45.395" v="474"/>
          <ac:inkMkLst>
            <pc:docMk/>
            <pc:sldMk cId="2708051350" sldId="256"/>
            <ac:inkMk id="105" creationId="{FA09F128-3158-3A28-DA5E-6BEBB5366A14}"/>
          </ac:inkMkLst>
        </pc:inkChg>
        <pc:inkChg chg="add del">
          <ac:chgData name="Lars Askild Skavhellen Aarvik" userId="2262922f4f5ad95d" providerId="LiveId" clId="{F51C8347-6AD8-4A37-9066-62C7E1D444A0}" dt="2022-11-10T08:56:23.308" v="343"/>
          <ac:inkMkLst>
            <pc:docMk/>
            <pc:sldMk cId="2708051350" sldId="256"/>
            <ac:inkMk id="107" creationId="{1A500B01-753D-22F8-14B6-4FCBBE003D8D}"/>
          </ac:inkMkLst>
        </pc:inkChg>
        <pc:inkChg chg="add del mod">
          <ac:chgData name="Lars Askild Skavhellen Aarvik" userId="2262922f4f5ad95d" providerId="LiveId" clId="{F51C8347-6AD8-4A37-9066-62C7E1D444A0}" dt="2022-11-09T08:34:10.066" v="109"/>
          <ac:inkMkLst>
            <pc:docMk/>
            <pc:sldMk cId="2708051350" sldId="256"/>
            <ac:inkMk id="107" creationId="{9B82B163-B175-02A7-C50F-339E1AE9342E}"/>
          </ac:inkMkLst>
        </pc:inkChg>
        <pc:inkChg chg="add">
          <ac:chgData name="Lars Askild Skavhellen Aarvik" userId="2262922f4f5ad95d" providerId="LiveId" clId="{F51C8347-6AD8-4A37-9066-62C7E1D444A0}" dt="2022-11-10T08:56:13.635" v="340" actId="9405"/>
          <ac:inkMkLst>
            <pc:docMk/>
            <pc:sldMk cId="2708051350" sldId="256"/>
            <ac:inkMk id="108" creationId="{0C46A52D-2D70-B9A9-8CE6-C8B0B3ABB3CA}"/>
          </ac:inkMkLst>
        </pc:inkChg>
        <pc:inkChg chg="add del mod">
          <ac:chgData name="Lars Askild Skavhellen Aarvik" userId="2262922f4f5ad95d" providerId="LiveId" clId="{F51C8347-6AD8-4A37-9066-62C7E1D444A0}" dt="2022-11-09T08:34:10.066" v="107"/>
          <ac:inkMkLst>
            <pc:docMk/>
            <pc:sldMk cId="2708051350" sldId="256"/>
            <ac:inkMk id="108" creationId="{7C2AF3A6-C1C5-31C4-6358-9B388BDD7C8A}"/>
          </ac:inkMkLst>
        </pc:inkChg>
        <pc:inkChg chg="add mod">
          <ac:chgData name="Lars Askild Skavhellen Aarvik" userId="2262922f4f5ad95d" providerId="LiveId" clId="{F51C8347-6AD8-4A37-9066-62C7E1D444A0}" dt="2022-11-10T08:56:48.438" v="368"/>
          <ac:inkMkLst>
            <pc:docMk/>
            <pc:sldMk cId="2708051350" sldId="256"/>
            <ac:inkMk id="109" creationId="{4D5AE87B-E51E-6DF6-491D-414E9611255C}"/>
          </ac:inkMkLst>
        </pc:inkChg>
        <pc:inkChg chg="add del mod">
          <ac:chgData name="Lars Askild Skavhellen Aarvik" userId="2262922f4f5ad95d" providerId="LiveId" clId="{F51C8347-6AD8-4A37-9066-62C7E1D444A0}" dt="2022-11-09T08:34:10.066" v="106"/>
          <ac:inkMkLst>
            <pc:docMk/>
            <pc:sldMk cId="2708051350" sldId="256"/>
            <ac:inkMk id="109" creationId="{D12B5A5D-83F3-A852-9300-EF6A64228503}"/>
          </ac:inkMkLst>
        </pc:inkChg>
        <pc:inkChg chg="add del mod">
          <ac:chgData name="Lars Askild Skavhellen Aarvik" userId="2262922f4f5ad95d" providerId="LiveId" clId="{F51C8347-6AD8-4A37-9066-62C7E1D444A0}" dt="2022-11-09T08:34:10.066" v="104"/>
          <ac:inkMkLst>
            <pc:docMk/>
            <pc:sldMk cId="2708051350" sldId="256"/>
            <ac:inkMk id="110" creationId="{3E8373CC-4AB6-911E-BB46-662BD754283B}"/>
          </ac:inkMkLst>
        </pc:inkChg>
        <pc:inkChg chg="add mod">
          <ac:chgData name="Lars Askild Skavhellen Aarvik" userId="2262922f4f5ad95d" providerId="LiveId" clId="{F51C8347-6AD8-4A37-9066-62C7E1D444A0}" dt="2022-11-10T08:56:48.438" v="368"/>
          <ac:inkMkLst>
            <pc:docMk/>
            <pc:sldMk cId="2708051350" sldId="256"/>
            <ac:inkMk id="110" creationId="{C7686F26-D6E0-B2E1-B69D-022073681829}"/>
          </ac:inkMkLst>
        </pc:inkChg>
        <pc:inkChg chg="add del mod">
          <ac:chgData name="Lars Askild Skavhellen Aarvik" userId="2262922f4f5ad95d" providerId="LiveId" clId="{F51C8347-6AD8-4A37-9066-62C7E1D444A0}" dt="2022-11-09T08:34:10.066" v="105"/>
          <ac:inkMkLst>
            <pc:docMk/>
            <pc:sldMk cId="2708051350" sldId="256"/>
            <ac:inkMk id="111" creationId="{4C305522-7815-FCBD-D7A9-369675DD9313}"/>
          </ac:inkMkLst>
        </pc:inkChg>
        <pc:inkChg chg="add">
          <ac:chgData name="Lars Askild Skavhellen Aarvik" userId="2262922f4f5ad95d" providerId="LiveId" clId="{F51C8347-6AD8-4A37-9066-62C7E1D444A0}" dt="2022-11-10T08:56:30.082" v="347" actId="9405"/>
          <ac:inkMkLst>
            <pc:docMk/>
            <pc:sldMk cId="2708051350" sldId="256"/>
            <ac:inkMk id="112" creationId="{BF7E7882-62C0-A374-3C48-9C3B7BFF84F1}"/>
          </ac:inkMkLst>
        </pc:inkChg>
        <pc:inkChg chg="add del">
          <ac:chgData name="Lars Askild Skavhellen Aarvik" userId="2262922f4f5ad95d" providerId="LiveId" clId="{F51C8347-6AD8-4A37-9066-62C7E1D444A0}" dt="2022-11-10T08:58:43.630" v="434"/>
          <ac:inkMkLst>
            <pc:docMk/>
            <pc:sldMk cId="2708051350" sldId="256"/>
            <ac:inkMk id="113" creationId="{A129A941-C10A-A5DA-5C55-D42ED3BC6129}"/>
          </ac:inkMkLst>
        </pc:inkChg>
        <pc:inkChg chg="add del mod">
          <ac:chgData name="Lars Askild Skavhellen Aarvik" userId="2262922f4f5ad95d" providerId="LiveId" clId="{F51C8347-6AD8-4A37-9066-62C7E1D444A0}" dt="2022-11-10T08:59:43.842" v="471"/>
          <ac:inkMkLst>
            <pc:docMk/>
            <pc:sldMk cId="2708051350" sldId="256"/>
            <ac:inkMk id="114" creationId="{F7A371D2-20F3-DBBD-E19A-4D628C55B771}"/>
          </ac:inkMkLst>
        </pc:inkChg>
        <pc:inkChg chg="add del mod">
          <ac:chgData name="Lars Askild Skavhellen Aarvik" userId="2262922f4f5ad95d" providerId="LiveId" clId="{F51C8347-6AD8-4A37-9066-62C7E1D444A0}" dt="2022-11-10T08:59:43.842" v="468"/>
          <ac:inkMkLst>
            <pc:docMk/>
            <pc:sldMk cId="2708051350" sldId="256"/>
            <ac:inkMk id="115" creationId="{8F5E7FE6-0B27-52E3-4273-E8C1603A259D}"/>
          </ac:inkMkLst>
        </pc:inkChg>
        <pc:inkChg chg="add mod">
          <ac:chgData name="Lars Askild Skavhellen Aarvik" userId="2262922f4f5ad95d" providerId="LiveId" clId="{F51C8347-6AD8-4A37-9066-62C7E1D444A0}" dt="2022-11-10T08:56:41.352" v="355"/>
          <ac:inkMkLst>
            <pc:docMk/>
            <pc:sldMk cId="2708051350" sldId="256"/>
            <ac:inkMk id="116" creationId="{E699A157-3FA5-D4E6-6CC7-F3EBB78ED6B7}"/>
          </ac:inkMkLst>
        </pc:inkChg>
        <pc:inkChg chg="add del mod">
          <ac:chgData name="Lars Askild Skavhellen Aarvik" userId="2262922f4f5ad95d" providerId="LiveId" clId="{F51C8347-6AD8-4A37-9066-62C7E1D444A0}" dt="2022-11-10T08:59:43.842" v="470"/>
          <ac:inkMkLst>
            <pc:docMk/>
            <pc:sldMk cId="2708051350" sldId="256"/>
            <ac:inkMk id="117" creationId="{7C388453-A777-8827-2BE9-9636FD4B22B6}"/>
          </ac:inkMkLst>
        </pc:inkChg>
        <pc:inkChg chg="add del mod">
          <ac:chgData name="Lars Askild Skavhellen Aarvik" userId="2262922f4f5ad95d" providerId="LiveId" clId="{F51C8347-6AD8-4A37-9066-62C7E1D444A0}" dt="2022-11-10T08:59:43.842" v="472"/>
          <ac:inkMkLst>
            <pc:docMk/>
            <pc:sldMk cId="2708051350" sldId="256"/>
            <ac:inkMk id="118" creationId="{4A364A9F-2285-1D89-51F6-CA9BCB42D6BE}"/>
          </ac:inkMkLst>
        </pc:inkChg>
        <pc:inkChg chg="add del mod">
          <ac:chgData name="Lars Askild Skavhellen Aarvik" userId="2262922f4f5ad95d" providerId="LiveId" clId="{F51C8347-6AD8-4A37-9066-62C7E1D444A0}" dt="2022-11-10T08:59:43.842" v="469"/>
          <ac:inkMkLst>
            <pc:docMk/>
            <pc:sldMk cId="2708051350" sldId="256"/>
            <ac:inkMk id="119" creationId="{A1A1141D-0C25-C91D-CF36-0AB1AA722F84}"/>
          </ac:inkMkLst>
        </pc:inkChg>
        <pc:inkChg chg="add del mod">
          <ac:chgData name="Lars Askild Skavhellen Aarvik" userId="2262922f4f5ad95d" providerId="LiveId" clId="{F51C8347-6AD8-4A37-9066-62C7E1D444A0}" dt="2022-11-10T08:58:43.630" v="436"/>
          <ac:inkMkLst>
            <pc:docMk/>
            <pc:sldMk cId="2708051350" sldId="256"/>
            <ac:inkMk id="121" creationId="{33908CDF-C7C8-F1C7-7993-ADBC411D4B38}"/>
          </ac:inkMkLst>
        </pc:inkChg>
        <pc:inkChg chg="add del mod">
          <ac:chgData name="Lars Askild Skavhellen Aarvik" userId="2262922f4f5ad95d" providerId="LiveId" clId="{F51C8347-6AD8-4A37-9066-62C7E1D444A0}" dt="2022-11-10T08:58:43.630" v="435"/>
          <ac:inkMkLst>
            <pc:docMk/>
            <pc:sldMk cId="2708051350" sldId="256"/>
            <ac:inkMk id="122" creationId="{82A00721-0C83-47B8-ADF4-3ED905CE49E2}"/>
          </ac:inkMkLst>
        </pc:inkChg>
        <pc:inkChg chg="add del mod">
          <ac:chgData name="Lars Askild Skavhellen Aarvik" userId="2262922f4f5ad95d" providerId="LiveId" clId="{F51C8347-6AD8-4A37-9066-62C7E1D444A0}" dt="2022-11-10T08:58:39.144" v="429"/>
          <ac:inkMkLst>
            <pc:docMk/>
            <pc:sldMk cId="2708051350" sldId="256"/>
            <ac:inkMk id="123" creationId="{427DAA9A-1C1E-728C-8F67-ADA13D9B65B2}"/>
          </ac:inkMkLst>
        </pc:inkChg>
        <pc:inkChg chg="add del mod">
          <ac:chgData name="Lars Askild Skavhellen Aarvik" userId="2262922f4f5ad95d" providerId="LiveId" clId="{F51C8347-6AD8-4A37-9066-62C7E1D444A0}" dt="2022-11-10T08:58:40.439" v="431"/>
          <ac:inkMkLst>
            <pc:docMk/>
            <pc:sldMk cId="2708051350" sldId="256"/>
            <ac:inkMk id="124" creationId="{7734D4F9-487B-A0B8-CF62-C8810C5ACD6A}"/>
          </ac:inkMkLst>
        </pc:inkChg>
        <pc:inkChg chg="add mod">
          <ac:chgData name="Lars Askild Skavhellen Aarvik" userId="2262922f4f5ad95d" providerId="LiveId" clId="{F51C8347-6AD8-4A37-9066-62C7E1D444A0}" dt="2022-11-10T08:56:41.352" v="355"/>
          <ac:inkMkLst>
            <pc:docMk/>
            <pc:sldMk cId="2708051350" sldId="256"/>
            <ac:inkMk id="125" creationId="{E1644B1A-F98D-DB90-D911-5B6FB94EDBB2}"/>
          </ac:inkMkLst>
        </pc:inkChg>
        <pc:inkChg chg="add del mod">
          <ac:chgData name="Lars Askild Skavhellen Aarvik" userId="2262922f4f5ad95d" providerId="LiveId" clId="{F51C8347-6AD8-4A37-9066-62C7E1D444A0}" dt="2022-11-10T08:59:42.217" v="467"/>
          <ac:inkMkLst>
            <pc:docMk/>
            <pc:sldMk cId="2708051350" sldId="256"/>
            <ac:inkMk id="126" creationId="{6E3E7816-A889-4AAC-AC96-0FBF5DD990E9}"/>
          </ac:inkMkLst>
        </pc:inkChg>
        <pc:inkChg chg="add mod">
          <ac:chgData name="Lars Askild Skavhellen Aarvik" userId="2262922f4f5ad95d" providerId="LiveId" clId="{F51C8347-6AD8-4A37-9066-62C7E1D444A0}" dt="2022-11-10T08:56:41.352" v="355"/>
          <ac:inkMkLst>
            <pc:docMk/>
            <pc:sldMk cId="2708051350" sldId="256"/>
            <ac:inkMk id="127" creationId="{6F8A8746-1D02-F7CA-10E6-ED37FB686B94}"/>
          </ac:inkMkLst>
        </pc:inkChg>
        <pc:inkChg chg="add del mod">
          <ac:chgData name="Lars Askild Skavhellen Aarvik" userId="2262922f4f5ad95d" providerId="LiveId" clId="{F51C8347-6AD8-4A37-9066-62C7E1D444A0}" dt="2022-11-10T08:59:42.217" v="466"/>
          <ac:inkMkLst>
            <pc:docMk/>
            <pc:sldMk cId="2708051350" sldId="256"/>
            <ac:inkMk id="128" creationId="{B8B6F1C0-0E8F-5824-1016-B05520D4FAE4}"/>
          </ac:inkMkLst>
        </pc:inkChg>
        <pc:inkChg chg="add del mod">
          <ac:chgData name="Lars Askild Skavhellen Aarvik" userId="2262922f4f5ad95d" providerId="LiveId" clId="{F51C8347-6AD8-4A37-9066-62C7E1D444A0}" dt="2022-11-10T08:59:41.240" v="463"/>
          <ac:inkMkLst>
            <pc:docMk/>
            <pc:sldMk cId="2708051350" sldId="256"/>
            <ac:inkMk id="130" creationId="{C288C813-D240-DDB2-B036-EB66192515FA}"/>
          </ac:inkMkLst>
        </pc:inkChg>
        <pc:inkChg chg="add mod">
          <ac:chgData name="Lars Askild Skavhellen Aarvik" userId="2262922f4f5ad95d" providerId="LiveId" clId="{F51C8347-6AD8-4A37-9066-62C7E1D444A0}" dt="2022-11-10T08:56:48.438" v="368"/>
          <ac:inkMkLst>
            <pc:docMk/>
            <pc:sldMk cId="2708051350" sldId="256"/>
            <ac:inkMk id="131" creationId="{B124AC7F-BCE5-4ECE-6892-08C320E6DCBE}"/>
          </ac:inkMkLst>
        </pc:inkChg>
        <pc:inkChg chg="add del mod">
          <ac:chgData name="Lars Askild Skavhellen Aarvik" userId="2262922f4f5ad95d" providerId="LiveId" clId="{F51C8347-6AD8-4A37-9066-62C7E1D444A0}" dt="2022-11-10T08:59:42.217" v="465"/>
          <ac:inkMkLst>
            <pc:docMk/>
            <pc:sldMk cId="2708051350" sldId="256"/>
            <ac:inkMk id="132" creationId="{BBC7EBE5-8A84-0210-69EB-90F3B4564769}"/>
          </ac:inkMkLst>
        </pc:inkChg>
        <pc:inkChg chg="add del mod">
          <ac:chgData name="Lars Askild Skavhellen Aarvik" userId="2262922f4f5ad95d" providerId="LiveId" clId="{F51C8347-6AD8-4A37-9066-62C7E1D444A0}" dt="2022-11-10T08:59:42.215" v="464"/>
          <ac:inkMkLst>
            <pc:docMk/>
            <pc:sldMk cId="2708051350" sldId="256"/>
            <ac:inkMk id="133" creationId="{A04CE65D-C5A4-C2F7-9A71-8779B27CA514}"/>
          </ac:inkMkLst>
        </pc:inkChg>
        <pc:inkChg chg="add mod">
          <ac:chgData name="Lars Askild Skavhellen Aarvik" userId="2262922f4f5ad95d" providerId="LiveId" clId="{F51C8347-6AD8-4A37-9066-62C7E1D444A0}" dt="2022-11-10T08:56:48.438" v="368"/>
          <ac:inkMkLst>
            <pc:docMk/>
            <pc:sldMk cId="2708051350" sldId="256"/>
            <ac:inkMk id="134" creationId="{FFAB630B-0F6C-745C-925F-C8F56F1B0B6C}"/>
          </ac:inkMkLst>
        </pc:inkChg>
        <pc:inkChg chg="add del mod">
          <ac:chgData name="Lars Askild Skavhellen Aarvik" userId="2262922f4f5ad95d" providerId="LiveId" clId="{F51C8347-6AD8-4A37-9066-62C7E1D444A0}" dt="2022-11-10T08:59:41.238" v="462"/>
          <ac:inkMkLst>
            <pc:docMk/>
            <pc:sldMk cId="2708051350" sldId="256"/>
            <ac:inkMk id="135" creationId="{276437F1-DFEF-32A8-0A10-FB23D1BC515E}"/>
          </ac:inkMkLst>
        </pc:inkChg>
        <pc:inkChg chg="add del">
          <ac:chgData name="Lars Askild Skavhellen Aarvik" userId="2262922f4f5ad95d" providerId="LiveId" clId="{F51C8347-6AD8-4A37-9066-62C7E1D444A0}" dt="2022-11-10T08:57:29.127" v="391"/>
          <ac:inkMkLst>
            <pc:docMk/>
            <pc:sldMk cId="2708051350" sldId="256"/>
            <ac:inkMk id="137" creationId="{DF68B2B3-378A-EF75-2FFB-E3D8AF4A3337}"/>
          </ac:inkMkLst>
        </pc:inkChg>
        <pc:inkChg chg="add del">
          <ac:chgData name="Lars Askild Skavhellen Aarvik" userId="2262922f4f5ad95d" providerId="LiveId" clId="{F51C8347-6AD8-4A37-9066-62C7E1D444A0}" dt="2022-11-10T08:58:08.338" v="400"/>
          <ac:inkMkLst>
            <pc:docMk/>
            <pc:sldMk cId="2708051350" sldId="256"/>
            <ac:inkMk id="138" creationId="{D693D0F6-BFD6-3FDF-5E0A-AEDF8AB66E12}"/>
          </ac:inkMkLst>
        </pc:inkChg>
        <pc:inkChg chg="add del">
          <ac:chgData name="Lars Askild Skavhellen Aarvik" userId="2262922f4f5ad95d" providerId="LiveId" clId="{F51C8347-6AD8-4A37-9066-62C7E1D444A0}" dt="2022-11-10T08:57:29.127" v="392"/>
          <ac:inkMkLst>
            <pc:docMk/>
            <pc:sldMk cId="2708051350" sldId="256"/>
            <ac:inkMk id="139" creationId="{128CAFBD-211B-32CE-2306-994C1EBFCD2A}"/>
          </ac:inkMkLst>
        </pc:inkChg>
        <pc:inkChg chg="add del mod">
          <ac:chgData name="Lars Askild Skavhellen Aarvik" userId="2262922f4f5ad95d" providerId="LiveId" clId="{F51C8347-6AD8-4A37-9066-62C7E1D444A0}" dt="2022-11-10T08:57:27.753" v="387"/>
          <ac:inkMkLst>
            <pc:docMk/>
            <pc:sldMk cId="2708051350" sldId="256"/>
            <ac:inkMk id="140" creationId="{B7DD7277-BB68-5EC4-22CF-8373803AB7FA}"/>
          </ac:inkMkLst>
        </pc:inkChg>
        <pc:inkChg chg="add del mod">
          <ac:chgData name="Lars Askild Skavhellen Aarvik" userId="2262922f4f5ad95d" providerId="LiveId" clId="{F51C8347-6AD8-4A37-9066-62C7E1D444A0}" dt="2022-11-10T08:57:27.753" v="389"/>
          <ac:inkMkLst>
            <pc:docMk/>
            <pc:sldMk cId="2708051350" sldId="256"/>
            <ac:inkMk id="141" creationId="{170F0BF5-FA23-87D7-5370-0B7F35FCA6A9}"/>
          </ac:inkMkLst>
        </pc:inkChg>
        <pc:inkChg chg="add del mod">
          <ac:chgData name="Lars Askild Skavhellen Aarvik" userId="2262922f4f5ad95d" providerId="LiveId" clId="{F51C8347-6AD8-4A37-9066-62C7E1D444A0}" dt="2022-11-10T08:57:27.753" v="386"/>
          <ac:inkMkLst>
            <pc:docMk/>
            <pc:sldMk cId="2708051350" sldId="256"/>
            <ac:inkMk id="142" creationId="{E82503F8-F734-E4AB-B9B0-67633CE0386D}"/>
          </ac:inkMkLst>
        </pc:inkChg>
        <pc:inkChg chg="add del mod">
          <ac:chgData name="Lars Askild Skavhellen Aarvik" userId="2262922f4f5ad95d" providerId="LiveId" clId="{F51C8347-6AD8-4A37-9066-62C7E1D444A0}" dt="2022-11-10T08:57:27.753" v="383"/>
          <ac:inkMkLst>
            <pc:docMk/>
            <pc:sldMk cId="2708051350" sldId="256"/>
            <ac:inkMk id="143" creationId="{C588F13F-D3D3-6953-ACDB-15759C5D869E}"/>
          </ac:inkMkLst>
        </pc:inkChg>
        <pc:inkChg chg="add del mod">
          <ac:chgData name="Lars Askild Skavhellen Aarvik" userId="2262922f4f5ad95d" providerId="LiveId" clId="{F51C8347-6AD8-4A37-9066-62C7E1D444A0}" dt="2022-11-10T08:57:27.753" v="384"/>
          <ac:inkMkLst>
            <pc:docMk/>
            <pc:sldMk cId="2708051350" sldId="256"/>
            <ac:inkMk id="144" creationId="{19D33442-5FA8-6D62-5E11-04C229600361}"/>
          </ac:inkMkLst>
        </pc:inkChg>
        <pc:inkChg chg="add del mod">
          <ac:chgData name="Lars Askild Skavhellen Aarvik" userId="2262922f4f5ad95d" providerId="LiveId" clId="{F51C8347-6AD8-4A37-9066-62C7E1D444A0}" dt="2022-11-10T08:57:59.290" v="397"/>
          <ac:inkMkLst>
            <pc:docMk/>
            <pc:sldMk cId="2708051350" sldId="256"/>
            <ac:inkMk id="146" creationId="{E2DF8A0F-E9CC-3CDE-927C-B1CE38B9B53B}"/>
          </ac:inkMkLst>
        </pc:inkChg>
        <pc:inkChg chg="add del mod">
          <ac:chgData name="Lars Askild Skavhellen Aarvik" userId="2262922f4f5ad95d" providerId="LiveId" clId="{F51C8347-6AD8-4A37-9066-62C7E1D444A0}" dt="2022-11-10T08:57:27.753" v="382"/>
          <ac:inkMkLst>
            <pc:docMk/>
            <pc:sldMk cId="2708051350" sldId="256"/>
            <ac:inkMk id="147" creationId="{245A3659-9329-F001-15A9-86F073523B05}"/>
          </ac:inkMkLst>
        </pc:inkChg>
        <pc:inkChg chg="add del mod">
          <ac:chgData name="Lars Askild Skavhellen Aarvik" userId="2262922f4f5ad95d" providerId="LiveId" clId="{F51C8347-6AD8-4A37-9066-62C7E1D444A0}" dt="2022-11-10T08:57:55.321" v="396"/>
          <ac:inkMkLst>
            <pc:docMk/>
            <pc:sldMk cId="2708051350" sldId="256"/>
            <ac:inkMk id="148" creationId="{E8754724-6002-C801-E020-91B672634DC4}"/>
          </ac:inkMkLst>
        </pc:inkChg>
        <pc:inkChg chg="add mod">
          <ac:chgData name="Lars Askild Skavhellen Aarvik" userId="2262922f4f5ad95d" providerId="LiveId" clId="{F51C8347-6AD8-4A37-9066-62C7E1D444A0}" dt="2022-11-10T08:56:48.438" v="368"/>
          <ac:inkMkLst>
            <pc:docMk/>
            <pc:sldMk cId="2708051350" sldId="256"/>
            <ac:inkMk id="149" creationId="{E6B7F734-80E2-5B6C-15CA-0F6A7BEE3959}"/>
          </ac:inkMkLst>
        </pc:inkChg>
        <pc:inkChg chg="add mod">
          <ac:chgData name="Lars Askild Skavhellen Aarvik" userId="2262922f4f5ad95d" providerId="LiveId" clId="{F51C8347-6AD8-4A37-9066-62C7E1D444A0}" dt="2022-11-10T08:56:48.438" v="368"/>
          <ac:inkMkLst>
            <pc:docMk/>
            <pc:sldMk cId="2708051350" sldId="256"/>
            <ac:inkMk id="150" creationId="{63F5C30C-02BE-1E1C-A622-7E0EE1812BB6}"/>
          </ac:inkMkLst>
        </pc:inkChg>
        <pc:inkChg chg="add del mod">
          <ac:chgData name="Lars Askild Skavhellen Aarvik" userId="2262922f4f5ad95d" providerId="LiveId" clId="{F51C8347-6AD8-4A37-9066-62C7E1D444A0}" dt="2022-11-10T08:58:16.459" v="407"/>
          <ac:inkMkLst>
            <pc:docMk/>
            <pc:sldMk cId="2708051350" sldId="256"/>
            <ac:inkMk id="151" creationId="{4853F84F-757A-E546-A385-C71A3FC72624}"/>
          </ac:inkMkLst>
        </pc:inkChg>
        <pc:inkChg chg="add del mod">
          <ac:chgData name="Lars Askild Skavhellen Aarvik" userId="2262922f4f5ad95d" providerId="LiveId" clId="{F51C8347-6AD8-4A37-9066-62C7E1D444A0}" dt="2022-11-10T08:58:16.459" v="409"/>
          <ac:inkMkLst>
            <pc:docMk/>
            <pc:sldMk cId="2708051350" sldId="256"/>
            <ac:inkMk id="152" creationId="{DF62ED93-5F23-FA8C-F676-192A80500854}"/>
          </ac:inkMkLst>
        </pc:inkChg>
        <pc:inkChg chg="add del mod">
          <ac:chgData name="Lars Askild Skavhellen Aarvik" userId="2262922f4f5ad95d" providerId="LiveId" clId="{F51C8347-6AD8-4A37-9066-62C7E1D444A0}" dt="2022-11-09T08:38:37.624" v="145"/>
          <ac:inkMkLst>
            <pc:docMk/>
            <pc:sldMk cId="2708051350" sldId="256"/>
            <ac:inkMk id="153" creationId="{59F6398C-7778-E90B-2DDB-F8E38E611EF3}"/>
          </ac:inkMkLst>
        </pc:inkChg>
        <pc:inkChg chg="add mod">
          <ac:chgData name="Lars Askild Skavhellen Aarvik" userId="2262922f4f5ad95d" providerId="LiveId" clId="{F51C8347-6AD8-4A37-9066-62C7E1D444A0}" dt="2022-11-10T08:56:53.724" v="373"/>
          <ac:inkMkLst>
            <pc:docMk/>
            <pc:sldMk cId="2708051350" sldId="256"/>
            <ac:inkMk id="154" creationId="{5B64EDCA-8943-492D-36AB-1F106D05BBAF}"/>
          </ac:inkMkLst>
        </pc:inkChg>
        <pc:inkChg chg="add del mod">
          <ac:chgData name="Lars Askild Skavhellen Aarvik" userId="2262922f4f5ad95d" providerId="LiveId" clId="{F51C8347-6AD8-4A37-9066-62C7E1D444A0}" dt="2022-11-09T08:38:37.624" v="144"/>
          <ac:inkMkLst>
            <pc:docMk/>
            <pc:sldMk cId="2708051350" sldId="256"/>
            <ac:inkMk id="154" creationId="{6A7A4C66-1B2A-98E5-72DF-129F28EB4199}"/>
          </ac:inkMkLst>
        </pc:inkChg>
        <pc:inkChg chg="add mod">
          <ac:chgData name="Lars Askild Skavhellen Aarvik" userId="2262922f4f5ad95d" providerId="LiveId" clId="{F51C8347-6AD8-4A37-9066-62C7E1D444A0}" dt="2022-11-10T08:56:53.724" v="373"/>
          <ac:inkMkLst>
            <pc:docMk/>
            <pc:sldMk cId="2708051350" sldId="256"/>
            <ac:inkMk id="155" creationId="{2FB4B41E-CC39-554C-6AF4-181E2752FD90}"/>
          </ac:inkMkLst>
        </pc:inkChg>
        <pc:inkChg chg="add del mod">
          <ac:chgData name="Lars Askild Skavhellen Aarvik" userId="2262922f4f5ad95d" providerId="LiveId" clId="{F51C8347-6AD8-4A37-9066-62C7E1D444A0}" dt="2022-11-10T08:58:16.459" v="408"/>
          <ac:inkMkLst>
            <pc:docMk/>
            <pc:sldMk cId="2708051350" sldId="256"/>
            <ac:inkMk id="156" creationId="{9780A5C5-7A93-7BB4-9E3B-A9F9EEB6FB8E}"/>
          </ac:inkMkLst>
        </pc:inkChg>
        <pc:inkChg chg="add del mod">
          <ac:chgData name="Lars Askild Skavhellen Aarvik" userId="2262922f4f5ad95d" providerId="LiveId" clId="{F51C8347-6AD8-4A37-9066-62C7E1D444A0}" dt="2022-11-10T08:58:16.459" v="406"/>
          <ac:inkMkLst>
            <pc:docMk/>
            <pc:sldMk cId="2708051350" sldId="256"/>
            <ac:inkMk id="157" creationId="{287E3A60-77E6-FDFF-C855-D68FBE9D7986}"/>
          </ac:inkMkLst>
        </pc:inkChg>
        <pc:inkChg chg="add del mod">
          <ac:chgData name="Lars Askild Skavhellen Aarvik" userId="2262922f4f5ad95d" providerId="LiveId" clId="{F51C8347-6AD8-4A37-9066-62C7E1D444A0}" dt="2022-11-10T08:58:21.534" v="418"/>
          <ac:inkMkLst>
            <pc:docMk/>
            <pc:sldMk cId="2708051350" sldId="256"/>
            <ac:inkMk id="159" creationId="{49834912-1118-1B0C-11D1-1D20B4EA376C}"/>
          </ac:inkMkLst>
        </pc:inkChg>
        <pc:inkChg chg="add del mod">
          <ac:chgData name="Lars Askild Skavhellen Aarvik" userId="2262922f4f5ad95d" providerId="LiveId" clId="{F51C8347-6AD8-4A37-9066-62C7E1D444A0}" dt="2022-11-10T08:58:21.534" v="416"/>
          <ac:inkMkLst>
            <pc:docMk/>
            <pc:sldMk cId="2708051350" sldId="256"/>
            <ac:inkMk id="160" creationId="{9DC36C0D-5A66-8248-2503-F4AEEA3BDE1D}"/>
          </ac:inkMkLst>
        </pc:inkChg>
        <pc:inkChg chg="add mod">
          <ac:chgData name="Lars Askild Skavhellen Aarvik" userId="2262922f4f5ad95d" providerId="LiveId" clId="{F51C8347-6AD8-4A37-9066-62C7E1D444A0}" dt="2022-11-10T08:56:53.724" v="373"/>
          <ac:inkMkLst>
            <pc:docMk/>
            <pc:sldMk cId="2708051350" sldId="256"/>
            <ac:inkMk id="161" creationId="{6FFEE7AA-CB31-8EE4-72F5-C43E53BC1755}"/>
          </ac:inkMkLst>
        </pc:inkChg>
        <pc:inkChg chg="add del mod">
          <ac:chgData name="Lars Askild Skavhellen Aarvik" userId="2262922f4f5ad95d" providerId="LiveId" clId="{F51C8347-6AD8-4A37-9066-62C7E1D444A0}" dt="2022-11-10T08:57:27.753" v="388"/>
          <ac:inkMkLst>
            <pc:docMk/>
            <pc:sldMk cId="2708051350" sldId="256"/>
            <ac:inkMk id="162" creationId="{817E648D-3DD3-B6EB-A29D-CF3C33B32B23}"/>
          </ac:inkMkLst>
        </pc:inkChg>
        <pc:inkChg chg="add del mod">
          <ac:chgData name="Lars Askild Skavhellen Aarvik" userId="2262922f4f5ad95d" providerId="LiveId" clId="{F51C8347-6AD8-4A37-9066-62C7E1D444A0}" dt="2022-11-10T08:57:27.753" v="380"/>
          <ac:inkMkLst>
            <pc:docMk/>
            <pc:sldMk cId="2708051350" sldId="256"/>
            <ac:inkMk id="163" creationId="{3941A4A3-FC2C-E088-F021-02146CF0998B}"/>
          </ac:inkMkLst>
        </pc:inkChg>
        <pc:inkChg chg="add del mod">
          <ac:chgData name="Lars Askild Skavhellen Aarvik" userId="2262922f4f5ad95d" providerId="LiveId" clId="{F51C8347-6AD8-4A37-9066-62C7E1D444A0}" dt="2022-11-10T08:57:27.753" v="385"/>
          <ac:inkMkLst>
            <pc:docMk/>
            <pc:sldMk cId="2708051350" sldId="256"/>
            <ac:inkMk id="164" creationId="{7E625AB5-7323-5458-A59A-4FE961F89C09}"/>
          </ac:inkMkLst>
        </pc:inkChg>
        <pc:inkChg chg="add del mod">
          <ac:chgData name="Lars Askild Skavhellen Aarvik" userId="2262922f4f5ad95d" providerId="LiveId" clId="{F51C8347-6AD8-4A37-9066-62C7E1D444A0}" dt="2022-11-10T08:58:21.534" v="417"/>
          <ac:inkMkLst>
            <pc:docMk/>
            <pc:sldMk cId="2708051350" sldId="256"/>
            <ac:inkMk id="166" creationId="{196AC280-EC46-5C4C-E1BE-B3561FBD6898}"/>
          </ac:inkMkLst>
        </pc:inkChg>
        <pc:inkChg chg="add del mod">
          <ac:chgData name="Lars Askild Skavhellen Aarvik" userId="2262922f4f5ad95d" providerId="LiveId" clId="{F51C8347-6AD8-4A37-9066-62C7E1D444A0}" dt="2022-11-10T08:58:39.149" v="430"/>
          <ac:inkMkLst>
            <pc:docMk/>
            <pc:sldMk cId="2708051350" sldId="256"/>
            <ac:inkMk id="168" creationId="{4AEDC3FE-72D5-C7AC-F9B5-3F71BF645639}"/>
          </ac:inkMkLst>
        </pc:inkChg>
        <pc:inkChg chg="add del mod">
          <ac:chgData name="Lars Askild Skavhellen Aarvik" userId="2262922f4f5ad95d" providerId="LiveId" clId="{F51C8347-6AD8-4A37-9066-62C7E1D444A0}" dt="2022-11-10T08:58:41.340" v="433"/>
          <ac:inkMkLst>
            <pc:docMk/>
            <pc:sldMk cId="2708051350" sldId="256"/>
            <ac:inkMk id="169" creationId="{85507869-836A-31F6-51E9-74897F0DEAC6}"/>
          </ac:inkMkLst>
        </pc:inkChg>
        <pc:inkChg chg="add del mod">
          <ac:chgData name="Lars Askild Skavhellen Aarvik" userId="2262922f4f5ad95d" providerId="LiveId" clId="{F51C8347-6AD8-4A37-9066-62C7E1D444A0}" dt="2022-11-10T08:58:40.441" v="432"/>
          <ac:inkMkLst>
            <pc:docMk/>
            <pc:sldMk cId="2708051350" sldId="256"/>
            <ac:inkMk id="170" creationId="{7467A935-91D0-7189-DBF9-9089F0139633}"/>
          </ac:inkMkLst>
        </pc:inkChg>
        <pc:inkChg chg="add del mod">
          <ac:chgData name="Lars Askild Skavhellen Aarvik" userId="2262922f4f5ad95d" providerId="LiveId" clId="{F51C8347-6AD8-4A37-9066-62C7E1D444A0}" dt="2022-11-10T08:57:27.743" v="379"/>
          <ac:inkMkLst>
            <pc:docMk/>
            <pc:sldMk cId="2708051350" sldId="256"/>
            <ac:inkMk id="172" creationId="{CD85CE41-DFB1-B956-3B2E-374B9E204A9B}"/>
          </ac:inkMkLst>
        </pc:inkChg>
        <pc:inkChg chg="add del mod">
          <ac:chgData name="Lars Askild Skavhellen Aarvik" userId="2262922f4f5ad95d" providerId="LiveId" clId="{F51C8347-6AD8-4A37-9066-62C7E1D444A0}" dt="2022-11-10T08:57:27.753" v="390"/>
          <ac:inkMkLst>
            <pc:docMk/>
            <pc:sldMk cId="2708051350" sldId="256"/>
            <ac:inkMk id="173" creationId="{73052AAD-1F95-C2FD-0020-4541752BECD9}"/>
          </ac:inkMkLst>
        </pc:inkChg>
        <pc:inkChg chg="add del mod">
          <ac:chgData name="Lars Askild Skavhellen Aarvik" userId="2262922f4f5ad95d" providerId="LiveId" clId="{F51C8347-6AD8-4A37-9066-62C7E1D444A0}" dt="2022-11-10T08:57:27.753" v="381"/>
          <ac:inkMkLst>
            <pc:docMk/>
            <pc:sldMk cId="2708051350" sldId="256"/>
            <ac:inkMk id="174" creationId="{73C99EB9-D561-F901-6F7E-A2699DB68065}"/>
          </ac:inkMkLst>
        </pc:inkChg>
        <pc:inkChg chg="add del">
          <ac:chgData name="Lars Askild Skavhellen Aarvik" userId="2262922f4f5ad95d" providerId="LiveId" clId="{F51C8347-6AD8-4A37-9066-62C7E1D444A0}" dt="2022-11-10T08:55:41.782" v="334"/>
          <ac:inkMkLst>
            <pc:docMk/>
            <pc:sldMk cId="2708051350" sldId="256"/>
            <ac:inkMk id="176" creationId="{5FAEFAA8-FB5F-46FB-3C06-6B9184B98CCB}"/>
          </ac:inkMkLst>
        </pc:inkChg>
        <pc:inkChg chg="add del">
          <ac:chgData name="Lars Askild Skavhellen Aarvik" userId="2262922f4f5ad95d" providerId="LiveId" clId="{F51C8347-6AD8-4A37-9066-62C7E1D444A0}" dt="2022-11-09T08:55:22.680" v="168"/>
          <ac:inkMkLst>
            <pc:docMk/>
            <pc:sldMk cId="2708051350" sldId="256"/>
            <ac:inkMk id="177" creationId="{7F010985-5792-F2F7-861B-677FAB2E8ED6}"/>
          </ac:inkMkLst>
        </pc:inkChg>
        <pc:inkChg chg="add mod">
          <ac:chgData name="Lars Askild Skavhellen Aarvik" userId="2262922f4f5ad95d" providerId="LiveId" clId="{F51C8347-6AD8-4A37-9066-62C7E1D444A0}" dt="2022-11-10T08:56:59.825" v="377"/>
          <ac:inkMkLst>
            <pc:docMk/>
            <pc:sldMk cId="2708051350" sldId="256"/>
            <ac:inkMk id="178" creationId="{39941589-A926-CBC2-B22E-94491B325D77}"/>
          </ac:inkMkLst>
        </pc:inkChg>
        <pc:inkChg chg="add del">
          <ac:chgData name="Lars Askild Skavhellen Aarvik" userId="2262922f4f5ad95d" providerId="LiveId" clId="{F51C8347-6AD8-4A37-9066-62C7E1D444A0}" dt="2022-11-09T08:56:23.124" v="170"/>
          <ac:inkMkLst>
            <pc:docMk/>
            <pc:sldMk cId="2708051350" sldId="256"/>
            <ac:inkMk id="178" creationId="{843CFF53-BF18-96B4-481C-07513E57F50B}"/>
          </ac:inkMkLst>
        </pc:inkChg>
        <pc:inkChg chg="add del">
          <ac:chgData name="Lars Askild Skavhellen Aarvik" userId="2262922f4f5ad95d" providerId="LiveId" clId="{F51C8347-6AD8-4A37-9066-62C7E1D444A0}" dt="2022-11-10T08:55:41.770" v="333"/>
          <ac:inkMkLst>
            <pc:docMk/>
            <pc:sldMk cId="2708051350" sldId="256"/>
            <ac:inkMk id="179" creationId="{186DCBFA-4BDE-BFB6-3752-90C6D8DF8FFA}"/>
          </ac:inkMkLst>
        </pc:inkChg>
        <pc:inkChg chg="add del">
          <ac:chgData name="Lars Askild Skavhellen Aarvik" userId="2262922f4f5ad95d" providerId="LiveId" clId="{F51C8347-6AD8-4A37-9066-62C7E1D444A0}" dt="2022-11-10T08:55:42.206" v="335"/>
          <ac:inkMkLst>
            <pc:docMk/>
            <pc:sldMk cId="2708051350" sldId="256"/>
            <ac:inkMk id="180" creationId="{44BAFBB3-F8E5-3FAF-09E1-601D3D42C887}"/>
          </ac:inkMkLst>
        </pc:inkChg>
        <pc:inkChg chg="add del mod">
          <ac:chgData name="Lars Askild Skavhellen Aarvik" userId="2262922f4f5ad95d" providerId="LiveId" clId="{F51C8347-6AD8-4A37-9066-62C7E1D444A0}" dt="2022-11-10T08:56:11.642" v="339"/>
          <ac:inkMkLst>
            <pc:docMk/>
            <pc:sldMk cId="2708051350" sldId="256"/>
            <ac:inkMk id="181" creationId="{FC09D0B5-A89E-9D62-5EAD-B0B182882871}"/>
          </ac:inkMkLst>
        </pc:inkChg>
        <pc:inkChg chg="add del mod">
          <ac:chgData name="Lars Askild Skavhellen Aarvik" userId="2262922f4f5ad95d" providerId="LiveId" clId="{F51C8347-6AD8-4A37-9066-62C7E1D444A0}" dt="2022-11-10T08:55:15.619" v="312"/>
          <ac:inkMkLst>
            <pc:docMk/>
            <pc:sldMk cId="2708051350" sldId="256"/>
            <ac:inkMk id="182" creationId="{7D1AA4FD-C172-B56A-D0A1-4A6F302DCC0C}"/>
          </ac:inkMkLst>
        </pc:inkChg>
        <pc:inkChg chg="add del mod">
          <ac:chgData name="Lars Askild Skavhellen Aarvik" userId="2262922f4f5ad95d" providerId="LiveId" clId="{F51C8347-6AD8-4A37-9066-62C7E1D444A0}" dt="2022-11-10T08:55:13.980" v="310"/>
          <ac:inkMkLst>
            <pc:docMk/>
            <pc:sldMk cId="2708051350" sldId="256"/>
            <ac:inkMk id="183" creationId="{AA9DD29E-FB9F-8FF6-62A2-522289FECCA1}"/>
          </ac:inkMkLst>
        </pc:inkChg>
        <pc:inkChg chg="add del mod">
          <ac:chgData name="Lars Askild Skavhellen Aarvik" userId="2262922f4f5ad95d" providerId="LiveId" clId="{F51C8347-6AD8-4A37-9066-62C7E1D444A0}" dt="2022-11-10T08:55:13.980" v="311"/>
          <ac:inkMkLst>
            <pc:docMk/>
            <pc:sldMk cId="2708051350" sldId="256"/>
            <ac:inkMk id="184" creationId="{5544FC2A-DFC8-C810-4D6E-58888907A721}"/>
          </ac:inkMkLst>
        </pc:inkChg>
        <pc:inkChg chg="add del mod">
          <ac:chgData name="Lars Askild Skavhellen Aarvik" userId="2262922f4f5ad95d" providerId="LiveId" clId="{F51C8347-6AD8-4A37-9066-62C7E1D444A0}" dt="2022-11-10T08:55:13.980" v="309"/>
          <ac:inkMkLst>
            <pc:docMk/>
            <pc:sldMk cId="2708051350" sldId="256"/>
            <ac:inkMk id="185" creationId="{5C1E0542-8472-61F5-BBD2-A0856D64B69A}"/>
          </ac:inkMkLst>
        </pc:inkChg>
        <pc:inkChg chg="add del">
          <ac:chgData name="Lars Askild Skavhellen Aarvik" userId="2262922f4f5ad95d" providerId="LiveId" clId="{F51C8347-6AD8-4A37-9066-62C7E1D444A0}" dt="2022-11-09T08:58:31.100" v="182"/>
          <ac:inkMkLst>
            <pc:docMk/>
            <pc:sldMk cId="2708051350" sldId="256"/>
            <ac:inkMk id="187" creationId="{91560A52-D653-657F-5462-6A3AD2BFD736}"/>
          </ac:inkMkLst>
        </pc:inkChg>
        <pc:inkChg chg="add mod">
          <ac:chgData name="Lars Askild Skavhellen Aarvik" userId="2262922f4f5ad95d" providerId="LiveId" clId="{F51C8347-6AD8-4A37-9066-62C7E1D444A0}" dt="2022-11-10T08:56:59.825" v="377"/>
          <ac:inkMkLst>
            <pc:docMk/>
            <pc:sldMk cId="2708051350" sldId="256"/>
            <ac:inkMk id="187" creationId="{98086641-F114-C764-E639-FF6F163244B3}"/>
          </ac:inkMkLst>
        </pc:inkChg>
        <pc:inkChg chg="add del">
          <ac:chgData name="Lars Askild Skavhellen Aarvik" userId="2262922f4f5ad95d" providerId="LiveId" clId="{F51C8347-6AD8-4A37-9066-62C7E1D444A0}" dt="2022-11-09T08:58:31.109" v="184"/>
          <ac:inkMkLst>
            <pc:docMk/>
            <pc:sldMk cId="2708051350" sldId="256"/>
            <ac:inkMk id="188" creationId="{783AAF31-52F1-B67B-B50F-7ED53F4EF9B6}"/>
          </ac:inkMkLst>
        </pc:inkChg>
        <pc:inkChg chg="add mod">
          <ac:chgData name="Lars Askild Skavhellen Aarvik" userId="2262922f4f5ad95d" providerId="LiveId" clId="{F51C8347-6AD8-4A37-9066-62C7E1D444A0}" dt="2022-11-10T08:56:59.825" v="377"/>
          <ac:inkMkLst>
            <pc:docMk/>
            <pc:sldMk cId="2708051350" sldId="256"/>
            <ac:inkMk id="188" creationId="{D4C5B9C2-2424-D020-56E9-3A3F7B43FD47}"/>
          </ac:inkMkLst>
        </pc:inkChg>
        <pc:inkChg chg="add del">
          <ac:chgData name="Lars Askild Skavhellen Aarvik" userId="2262922f4f5ad95d" providerId="LiveId" clId="{F51C8347-6AD8-4A37-9066-62C7E1D444A0}" dt="2022-11-09T08:58:31.109" v="183"/>
          <ac:inkMkLst>
            <pc:docMk/>
            <pc:sldMk cId="2708051350" sldId="256"/>
            <ac:inkMk id="189" creationId="{8F583060-6782-C577-62F0-E4C9B590160C}"/>
          </ac:inkMkLst>
        </pc:inkChg>
        <pc:inkChg chg="add">
          <ac:chgData name="Lars Askild Skavhellen Aarvik" userId="2262922f4f5ad95d" providerId="LiveId" clId="{F51C8347-6AD8-4A37-9066-62C7E1D444A0}" dt="2022-11-10T08:57:38.108" v="393" actId="9405"/>
          <ac:inkMkLst>
            <pc:docMk/>
            <pc:sldMk cId="2708051350" sldId="256"/>
            <ac:inkMk id="190" creationId="{C0EE54F3-4B32-6849-6D7D-E2E7872F65B1}"/>
          </ac:inkMkLst>
        </pc:inkChg>
        <pc:inkChg chg="add del mod">
          <ac:chgData name="Lars Askild Skavhellen Aarvik" userId="2262922f4f5ad95d" providerId="LiveId" clId="{F51C8347-6AD8-4A37-9066-62C7E1D444A0}" dt="2022-11-09T08:58:38.247" v="191"/>
          <ac:inkMkLst>
            <pc:docMk/>
            <pc:sldMk cId="2708051350" sldId="256"/>
            <ac:inkMk id="190" creationId="{C8BFBB13-8325-C52C-2D51-E6E2A8672BE1}"/>
          </ac:inkMkLst>
        </pc:inkChg>
        <pc:inkChg chg="add del mod">
          <ac:chgData name="Lars Askild Skavhellen Aarvik" userId="2262922f4f5ad95d" providerId="LiveId" clId="{F51C8347-6AD8-4A37-9066-62C7E1D444A0}" dt="2022-11-09T08:58:38.236" v="189"/>
          <ac:inkMkLst>
            <pc:docMk/>
            <pc:sldMk cId="2708051350" sldId="256"/>
            <ac:inkMk id="191" creationId="{25C53DF7-FC61-210F-7E8E-824BF4D5667B}"/>
          </ac:inkMkLst>
        </pc:inkChg>
        <pc:inkChg chg="add">
          <ac:chgData name="Lars Askild Skavhellen Aarvik" userId="2262922f4f5ad95d" providerId="LiveId" clId="{F51C8347-6AD8-4A37-9066-62C7E1D444A0}" dt="2022-11-10T08:57:47.332" v="394" actId="9405"/>
          <ac:inkMkLst>
            <pc:docMk/>
            <pc:sldMk cId="2708051350" sldId="256"/>
            <ac:inkMk id="191" creationId="{4108648A-58F7-0821-5357-F77AB2E3870D}"/>
          </ac:inkMkLst>
        </pc:inkChg>
        <pc:inkChg chg="add">
          <ac:chgData name="Lars Askild Skavhellen Aarvik" userId="2262922f4f5ad95d" providerId="LiveId" clId="{F51C8347-6AD8-4A37-9066-62C7E1D444A0}" dt="2022-11-10T08:57:52.007" v="395" actId="9405"/>
          <ac:inkMkLst>
            <pc:docMk/>
            <pc:sldMk cId="2708051350" sldId="256"/>
            <ac:inkMk id="192" creationId="{2DB4184A-D1EC-F1BB-3202-A4706C8A1DCE}"/>
          </ac:inkMkLst>
        </pc:inkChg>
        <pc:inkChg chg="add del mod">
          <ac:chgData name="Lars Askild Skavhellen Aarvik" userId="2262922f4f5ad95d" providerId="LiveId" clId="{F51C8347-6AD8-4A37-9066-62C7E1D444A0}" dt="2022-11-09T08:58:38.247" v="190"/>
          <ac:inkMkLst>
            <pc:docMk/>
            <pc:sldMk cId="2708051350" sldId="256"/>
            <ac:inkMk id="192" creationId="{B35F6309-4E3F-E5FF-49B0-EE648E10FAE1}"/>
          </ac:inkMkLst>
        </pc:inkChg>
        <pc:inkChg chg="add">
          <ac:chgData name="Lars Askild Skavhellen Aarvik" userId="2262922f4f5ad95d" providerId="LiveId" clId="{F51C8347-6AD8-4A37-9066-62C7E1D444A0}" dt="2022-11-10T08:58:01.762" v="398" actId="9405"/>
          <ac:inkMkLst>
            <pc:docMk/>
            <pc:sldMk cId="2708051350" sldId="256"/>
            <ac:inkMk id="193" creationId="{F006C3C9-321C-7D9D-91F9-3E413D7B46B0}"/>
          </ac:inkMkLst>
        </pc:inkChg>
        <pc:inkChg chg="add del mod">
          <ac:chgData name="Lars Askild Skavhellen Aarvik" userId="2262922f4f5ad95d" providerId="LiveId" clId="{F51C8347-6AD8-4A37-9066-62C7E1D444A0}" dt="2022-11-10T08:55:22.389" v="321"/>
          <ac:inkMkLst>
            <pc:docMk/>
            <pc:sldMk cId="2708051350" sldId="256"/>
            <ac:inkMk id="194" creationId="{5C04AC1B-0427-17B2-8AD7-DE96DED46764}"/>
          </ac:inkMkLst>
        </pc:inkChg>
        <pc:inkChg chg="add del mod">
          <ac:chgData name="Lars Askild Skavhellen Aarvik" userId="2262922f4f5ad95d" providerId="LiveId" clId="{F51C8347-6AD8-4A37-9066-62C7E1D444A0}" dt="2022-11-10T08:55:22.389" v="319"/>
          <ac:inkMkLst>
            <pc:docMk/>
            <pc:sldMk cId="2708051350" sldId="256"/>
            <ac:inkMk id="195" creationId="{CDD53FDC-68B9-A040-1401-73C0159869BD}"/>
          </ac:inkMkLst>
        </pc:inkChg>
        <pc:inkChg chg="add del mod">
          <ac:chgData name="Lars Askild Skavhellen Aarvik" userId="2262922f4f5ad95d" providerId="LiveId" clId="{F51C8347-6AD8-4A37-9066-62C7E1D444A0}" dt="2022-11-10T08:55:22.389" v="320"/>
          <ac:inkMkLst>
            <pc:docMk/>
            <pc:sldMk cId="2708051350" sldId="256"/>
            <ac:inkMk id="196" creationId="{8C675F48-4F11-BE55-2A8D-7E893F9113A5}"/>
          </ac:inkMkLst>
        </pc:inkChg>
        <pc:inkChg chg="add del mod">
          <ac:chgData name="Lars Askild Skavhellen Aarvik" userId="2262922f4f5ad95d" providerId="LiveId" clId="{F51C8347-6AD8-4A37-9066-62C7E1D444A0}" dt="2022-11-10T08:55:22.389" v="318"/>
          <ac:inkMkLst>
            <pc:docMk/>
            <pc:sldMk cId="2708051350" sldId="256"/>
            <ac:inkMk id="197" creationId="{2C6E57B2-1CB9-C5A4-0A8A-BC80D4069EC7}"/>
          </ac:inkMkLst>
        </pc:inkChg>
        <pc:inkChg chg="add del mod">
          <ac:chgData name="Lars Askild Skavhellen Aarvik" userId="2262922f4f5ad95d" providerId="LiveId" clId="{F51C8347-6AD8-4A37-9066-62C7E1D444A0}" dt="2022-11-10T08:56:15.747" v="341"/>
          <ac:inkMkLst>
            <pc:docMk/>
            <pc:sldMk cId="2708051350" sldId="256"/>
            <ac:inkMk id="198" creationId="{3DF25DCF-1523-CF5A-69C6-9190601DF6E5}"/>
          </ac:inkMkLst>
        </pc:inkChg>
        <pc:inkChg chg="add del mod">
          <ac:chgData name="Lars Askild Skavhellen Aarvik" userId="2262922f4f5ad95d" providerId="LiveId" clId="{F51C8347-6AD8-4A37-9066-62C7E1D444A0}" dt="2022-11-09T08:58:49.927" v="203"/>
          <ac:inkMkLst>
            <pc:docMk/>
            <pc:sldMk cId="2708051350" sldId="256"/>
            <ac:inkMk id="200" creationId="{47D16073-47E2-952B-2B59-C1FEE100EDF8}"/>
          </ac:inkMkLst>
        </pc:inkChg>
        <pc:inkChg chg="add">
          <ac:chgData name="Lars Askild Skavhellen Aarvik" userId="2262922f4f5ad95d" providerId="LiveId" clId="{F51C8347-6AD8-4A37-9066-62C7E1D444A0}" dt="2022-11-10T08:58:03.262" v="399" actId="9405"/>
          <ac:inkMkLst>
            <pc:docMk/>
            <pc:sldMk cId="2708051350" sldId="256"/>
            <ac:inkMk id="200" creationId="{54203738-C25A-A6B7-4BE6-A54842B51B07}"/>
          </ac:inkMkLst>
        </pc:inkChg>
        <pc:inkChg chg="add mod">
          <ac:chgData name="Lars Askild Skavhellen Aarvik" userId="2262922f4f5ad95d" providerId="LiveId" clId="{F51C8347-6AD8-4A37-9066-62C7E1D444A0}" dt="2022-11-10T08:58:16.650" v="410"/>
          <ac:inkMkLst>
            <pc:docMk/>
            <pc:sldMk cId="2708051350" sldId="256"/>
            <ac:inkMk id="201" creationId="{1DA6C613-DF03-3226-C005-01BA0C965FA2}"/>
          </ac:inkMkLst>
        </pc:inkChg>
        <pc:inkChg chg="add del mod">
          <ac:chgData name="Lars Askild Skavhellen Aarvik" userId="2262922f4f5ad95d" providerId="LiveId" clId="{F51C8347-6AD8-4A37-9066-62C7E1D444A0}" dt="2022-11-09T08:58:49.927" v="205"/>
          <ac:inkMkLst>
            <pc:docMk/>
            <pc:sldMk cId="2708051350" sldId="256"/>
            <ac:inkMk id="201" creationId="{2A7B75E3-AAB7-548B-2313-0A553627071A}"/>
          </ac:inkMkLst>
        </pc:inkChg>
        <pc:inkChg chg="add del mod">
          <ac:chgData name="Lars Askild Skavhellen Aarvik" userId="2262922f4f5ad95d" providerId="LiveId" clId="{F51C8347-6AD8-4A37-9066-62C7E1D444A0}" dt="2022-11-09T08:58:49.927" v="204"/>
          <ac:inkMkLst>
            <pc:docMk/>
            <pc:sldMk cId="2708051350" sldId="256"/>
            <ac:inkMk id="202" creationId="{002E88C8-8882-1C9A-603A-9F426E63F2CD}"/>
          </ac:inkMkLst>
        </pc:inkChg>
        <pc:inkChg chg="add mod">
          <ac:chgData name="Lars Askild Skavhellen Aarvik" userId="2262922f4f5ad95d" providerId="LiveId" clId="{F51C8347-6AD8-4A37-9066-62C7E1D444A0}" dt="2022-11-10T08:58:16.650" v="410"/>
          <ac:inkMkLst>
            <pc:docMk/>
            <pc:sldMk cId="2708051350" sldId="256"/>
            <ac:inkMk id="202" creationId="{516E9CA1-6DEA-24C8-470E-F1464429951A}"/>
          </ac:inkMkLst>
        </pc:inkChg>
        <pc:inkChg chg="add del mod">
          <ac:chgData name="Lars Askild Skavhellen Aarvik" userId="2262922f4f5ad95d" providerId="LiveId" clId="{F51C8347-6AD8-4A37-9066-62C7E1D444A0}" dt="2022-11-10T08:56:32.501" v="348"/>
          <ac:inkMkLst>
            <pc:docMk/>
            <pc:sldMk cId="2708051350" sldId="256"/>
            <ac:inkMk id="203" creationId="{BD36196C-4A49-A50D-7F7E-3160417F65B9}"/>
          </ac:inkMkLst>
        </pc:inkChg>
        <pc:inkChg chg="add del mod">
          <ac:chgData name="Lars Askild Skavhellen Aarvik" userId="2262922f4f5ad95d" providerId="LiveId" clId="{F51C8347-6AD8-4A37-9066-62C7E1D444A0}" dt="2022-11-10T08:55:26.983" v="328"/>
          <ac:inkMkLst>
            <pc:docMk/>
            <pc:sldMk cId="2708051350" sldId="256"/>
            <ac:inkMk id="205" creationId="{00634130-4AAE-3CC2-566D-AC07D3948936}"/>
          </ac:inkMkLst>
        </pc:inkChg>
        <pc:inkChg chg="add del mod">
          <ac:chgData name="Lars Askild Skavhellen Aarvik" userId="2262922f4f5ad95d" providerId="LiveId" clId="{F51C8347-6AD8-4A37-9066-62C7E1D444A0}" dt="2022-11-10T08:55:26.983" v="327"/>
          <ac:inkMkLst>
            <pc:docMk/>
            <pc:sldMk cId="2708051350" sldId="256"/>
            <ac:inkMk id="206" creationId="{188A2125-36D0-8E33-3161-B08526D6E4C9}"/>
          </ac:inkMkLst>
        </pc:inkChg>
        <pc:inkChg chg="add del mod">
          <ac:chgData name="Lars Askild Skavhellen Aarvik" userId="2262922f4f5ad95d" providerId="LiveId" clId="{F51C8347-6AD8-4A37-9066-62C7E1D444A0}" dt="2022-11-10T08:48:59.979" v="225"/>
          <ac:inkMkLst>
            <pc:docMk/>
            <pc:sldMk cId="2708051350" sldId="256"/>
            <ac:inkMk id="207" creationId="{5AEC393F-8C3B-68A9-AAAF-D4FC8C963468}"/>
          </ac:inkMkLst>
        </pc:inkChg>
        <pc:inkChg chg="add mod">
          <ac:chgData name="Lars Askild Skavhellen Aarvik" userId="2262922f4f5ad95d" providerId="LiveId" clId="{F51C8347-6AD8-4A37-9066-62C7E1D444A0}" dt="2022-11-10T08:58:16.650" v="410"/>
          <ac:inkMkLst>
            <pc:docMk/>
            <pc:sldMk cId="2708051350" sldId="256"/>
            <ac:inkMk id="207" creationId="{FA00C934-9CF7-C5B8-5EB2-C7C72C0C250B}"/>
          </ac:inkMkLst>
        </pc:inkChg>
        <pc:inkChg chg="add mod">
          <ac:chgData name="Lars Askild Skavhellen Aarvik" userId="2262922f4f5ad95d" providerId="LiveId" clId="{F51C8347-6AD8-4A37-9066-62C7E1D444A0}" dt="2022-11-10T08:58:16.650" v="410"/>
          <ac:inkMkLst>
            <pc:docMk/>
            <pc:sldMk cId="2708051350" sldId="256"/>
            <ac:inkMk id="208" creationId="{DF8A3157-9194-C179-9D18-F5336EB20F2F}"/>
          </ac:inkMkLst>
        </pc:inkChg>
        <pc:inkChg chg="add">
          <ac:chgData name="Lars Askild Skavhellen Aarvik" userId="2262922f4f5ad95d" providerId="LiveId" clId="{F51C8347-6AD8-4A37-9066-62C7E1D444A0}" dt="2022-11-10T08:49:43.585" v="226" actId="9405"/>
          <ac:inkMkLst>
            <pc:docMk/>
            <pc:sldMk cId="2708051350" sldId="256"/>
            <ac:inkMk id="209" creationId="{0B5C19BB-1FBE-B83A-6430-6442F8021FC0}"/>
          </ac:inkMkLst>
        </pc:inkChg>
        <pc:inkChg chg="add">
          <ac:chgData name="Lars Askild Skavhellen Aarvik" userId="2262922f4f5ad95d" providerId="LiveId" clId="{F51C8347-6AD8-4A37-9066-62C7E1D444A0}" dt="2022-11-10T08:50:06.146" v="227" actId="9405"/>
          <ac:inkMkLst>
            <pc:docMk/>
            <pc:sldMk cId="2708051350" sldId="256"/>
            <ac:inkMk id="210" creationId="{D52F31FF-A758-A677-F0C3-8AF1D98FFB11}"/>
          </ac:inkMkLst>
        </pc:inkChg>
        <pc:inkChg chg="add">
          <ac:chgData name="Lars Askild Skavhellen Aarvik" userId="2262922f4f5ad95d" providerId="LiveId" clId="{F51C8347-6AD8-4A37-9066-62C7E1D444A0}" dt="2022-11-10T08:50:21.776" v="228" actId="9405"/>
          <ac:inkMkLst>
            <pc:docMk/>
            <pc:sldMk cId="2708051350" sldId="256"/>
            <ac:inkMk id="211" creationId="{0D1BD73C-076A-D83B-4845-6DF24063871E}"/>
          </ac:inkMkLst>
        </pc:inkChg>
        <pc:inkChg chg="add mod">
          <ac:chgData name="Lars Askild Skavhellen Aarvik" userId="2262922f4f5ad95d" providerId="LiveId" clId="{F51C8347-6AD8-4A37-9066-62C7E1D444A0}" dt="2022-11-10T08:50:30.388" v="233"/>
          <ac:inkMkLst>
            <pc:docMk/>
            <pc:sldMk cId="2708051350" sldId="256"/>
            <ac:inkMk id="212" creationId="{845EFA45-2DC8-3842-8988-7FBE11D93C73}"/>
          </ac:inkMkLst>
        </pc:inkChg>
        <pc:inkChg chg="add mod">
          <ac:chgData name="Lars Askild Skavhellen Aarvik" userId="2262922f4f5ad95d" providerId="LiveId" clId="{F51C8347-6AD8-4A37-9066-62C7E1D444A0}" dt="2022-11-10T08:50:30.388" v="233"/>
          <ac:inkMkLst>
            <pc:docMk/>
            <pc:sldMk cId="2708051350" sldId="256"/>
            <ac:inkMk id="213" creationId="{AB297BAE-03EE-3E56-5A53-711378CBCEC4}"/>
          </ac:inkMkLst>
        </pc:inkChg>
        <pc:inkChg chg="add mod">
          <ac:chgData name="Lars Askild Skavhellen Aarvik" userId="2262922f4f5ad95d" providerId="LiveId" clId="{F51C8347-6AD8-4A37-9066-62C7E1D444A0}" dt="2022-11-10T08:50:30.388" v="233"/>
          <ac:inkMkLst>
            <pc:docMk/>
            <pc:sldMk cId="2708051350" sldId="256"/>
            <ac:inkMk id="214" creationId="{A8E1D240-9F7A-1159-2FB3-2184A90CC30B}"/>
          </ac:inkMkLst>
        </pc:inkChg>
        <pc:inkChg chg="add mod">
          <ac:chgData name="Lars Askild Skavhellen Aarvik" userId="2262922f4f5ad95d" providerId="LiveId" clId="{F51C8347-6AD8-4A37-9066-62C7E1D444A0}" dt="2022-11-10T08:50:30.388" v="233"/>
          <ac:inkMkLst>
            <pc:docMk/>
            <pc:sldMk cId="2708051350" sldId="256"/>
            <ac:inkMk id="215" creationId="{DDAB5ED6-573C-48EB-4337-70BF97CAE881}"/>
          </ac:inkMkLst>
        </pc:inkChg>
        <pc:inkChg chg="add">
          <ac:chgData name="Lars Askild Skavhellen Aarvik" userId="2262922f4f5ad95d" providerId="LiveId" clId="{F51C8347-6AD8-4A37-9066-62C7E1D444A0}" dt="2022-11-10T08:50:31.099" v="234" actId="9405"/>
          <ac:inkMkLst>
            <pc:docMk/>
            <pc:sldMk cId="2708051350" sldId="256"/>
            <ac:inkMk id="217" creationId="{F90C33A3-E7EA-D488-1902-C73C9DD0123C}"/>
          </ac:inkMkLst>
        </pc:inkChg>
        <pc:inkChg chg="add">
          <ac:chgData name="Lars Askild Skavhellen Aarvik" userId="2262922f4f5ad95d" providerId="LiveId" clId="{F51C8347-6AD8-4A37-9066-62C7E1D444A0}" dt="2022-11-10T08:50:56.073" v="235" actId="9405"/>
          <ac:inkMkLst>
            <pc:docMk/>
            <pc:sldMk cId="2708051350" sldId="256"/>
            <ac:inkMk id="218" creationId="{367FC924-0B77-FFBC-D1DB-467F79B7BE36}"/>
          </ac:inkMkLst>
        </pc:inkChg>
        <pc:inkChg chg="add mod">
          <ac:chgData name="Lars Askild Skavhellen Aarvik" userId="2262922f4f5ad95d" providerId="LiveId" clId="{F51C8347-6AD8-4A37-9066-62C7E1D444A0}" dt="2022-11-10T08:52:24.030" v="254"/>
          <ac:inkMkLst>
            <pc:docMk/>
            <pc:sldMk cId="2708051350" sldId="256"/>
            <ac:inkMk id="219" creationId="{7F2AAE5B-41FB-587A-C75A-3518CDC51DA1}"/>
          </ac:inkMkLst>
        </pc:inkChg>
        <pc:inkChg chg="add mod">
          <ac:chgData name="Lars Askild Skavhellen Aarvik" userId="2262922f4f5ad95d" providerId="LiveId" clId="{F51C8347-6AD8-4A37-9066-62C7E1D444A0}" dt="2022-11-10T08:52:24.030" v="254"/>
          <ac:inkMkLst>
            <pc:docMk/>
            <pc:sldMk cId="2708051350" sldId="256"/>
            <ac:inkMk id="220" creationId="{9AA1D2C6-AB9E-0670-B0F7-23E8A8F9AEB1}"/>
          </ac:inkMkLst>
        </pc:inkChg>
        <pc:inkChg chg="add mod">
          <ac:chgData name="Lars Askild Skavhellen Aarvik" userId="2262922f4f5ad95d" providerId="LiveId" clId="{F51C8347-6AD8-4A37-9066-62C7E1D444A0}" dt="2022-11-10T08:52:24.030" v="254"/>
          <ac:inkMkLst>
            <pc:docMk/>
            <pc:sldMk cId="2708051350" sldId="256"/>
            <ac:inkMk id="221" creationId="{71461391-FEFB-1058-F4DB-0980F46A3E9E}"/>
          </ac:inkMkLst>
        </pc:inkChg>
        <pc:inkChg chg="add mod">
          <ac:chgData name="Lars Askild Skavhellen Aarvik" userId="2262922f4f5ad95d" providerId="LiveId" clId="{F51C8347-6AD8-4A37-9066-62C7E1D444A0}" dt="2022-11-10T08:52:24.030" v="254"/>
          <ac:inkMkLst>
            <pc:docMk/>
            <pc:sldMk cId="2708051350" sldId="256"/>
            <ac:inkMk id="222" creationId="{52022A13-51D1-07A2-BBED-D1754E14BF7D}"/>
          </ac:inkMkLst>
        </pc:inkChg>
        <pc:inkChg chg="add mod">
          <ac:chgData name="Lars Askild Skavhellen Aarvik" userId="2262922f4f5ad95d" providerId="LiveId" clId="{F51C8347-6AD8-4A37-9066-62C7E1D444A0}" dt="2022-11-10T08:51:27.132" v="244"/>
          <ac:inkMkLst>
            <pc:docMk/>
            <pc:sldMk cId="2708051350" sldId="256"/>
            <ac:inkMk id="224" creationId="{FD313665-1295-112F-DA6B-12EDC5453ED1}"/>
          </ac:inkMkLst>
        </pc:inkChg>
        <pc:inkChg chg="add mod">
          <ac:chgData name="Lars Askild Skavhellen Aarvik" userId="2262922f4f5ad95d" providerId="LiveId" clId="{F51C8347-6AD8-4A37-9066-62C7E1D444A0}" dt="2022-11-10T08:51:27.132" v="244"/>
          <ac:inkMkLst>
            <pc:docMk/>
            <pc:sldMk cId="2708051350" sldId="256"/>
            <ac:inkMk id="225" creationId="{01318F3E-28F0-F712-C25C-448CD956A045}"/>
          </ac:inkMkLst>
        </pc:inkChg>
        <pc:inkChg chg="add mod">
          <ac:chgData name="Lars Askild Skavhellen Aarvik" userId="2262922f4f5ad95d" providerId="LiveId" clId="{F51C8347-6AD8-4A37-9066-62C7E1D444A0}" dt="2022-11-10T08:51:27.132" v="244"/>
          <ac:inkMkLst>
            <pc:docMk/>
            <pc:sldMk cId="2708051350" sldId="256"/>
            <ac:inkMk id="226" creationId="{7958C130-9337-8084-3672-BD5F0CF627F5}"/>
          </ac:inkMkLst>
        </pc:inkChg>
        <pc:inkChg chg="add mod">
          <ac:chgData name="Lars Askild Skavhellen Aarvik" userId="2262922f4f5ad95d" providerId="LiveId" clId="{F51C8347-6AD8-4A37-9066-62C7E1D444A0}" dt="2022-11-10T08:52:24.030" v="254"/>
          <ac:inkMkLst>
            <pc:docMk/>
            <pc:sldMk cId="2708051350" sldId="256"/>
            <ac:inkMk id="228" creationId="{A3097DFE-59B1-34E9-1F3D-A6E71B89B9CA}"/>
          </ac:inkMkLst>
        </pc:inkChg>
        <pc:inkChg chg="add mod">
          <ac:chgData name="Lars Askild Skavhellen Aarvik" userId="2262922f4f5ad95d" providerId="LiveId" clId="{F51C8347-6AD8-4A37-9066-62C7E1D444A0}" dt="2022-11-10T08:52:24.030" v="254"/>
          <ac:inkMkLst>
            <pc:docMk/>
            <pc:sldMk cId="2708051350" sldId="256"/>
            <ac:inkMk id="229" creationId="{F07828C3-9314-E82F-0079-824F39261DE9}"/>
          </ac:inkMkLst>
        </pc:inkChg>
        <pc:inkChg chg="add mod">
          <ac:chgData name="Lars Askild Skavhellen Aarvik" userId="2262922f4f5ad95d" providerId="LiveId" clId="{F51C8347-6AD8-4A37-9066-62C7E1D444A0}" dt="2022-11-10T08:58:21.944" v="419"/>
          <ac:inkMkLst>
            <pc:docMk/>
            <pc:sldMk cId="2708051350" sldId="256"/>
            <ac:inkMk id="230" creationId="{30C3ED9F-0602-D6F7-C533-2683E6325D13}"/>
          </ac:inkMkLst>
        </pc:inkChg>
        <pc:inkChg chg="add mod">
          <ac:chgData name="Lars Askild Skavhellen Aarvik" userId="2262922f4f5ad95d" providerId="LiveId" clId="{F51C8347-6AD8-4A37-9066-62C7E1D444A0}" dt="2022-11-10T08:52:07.630" v="251"/>
          <ac:inkMkLst>
            <pc:docMk/>
            <pc:sldMk cId="2708051350" sldId="256"/>
            <ac:inkMk id="231" creationId="{E550429C-22C6-9ABA-D1F8-B43E413DD4C3}"/>
          </ac:inkMkLst>
        </pc:inkChg>
        <pc:inkChg chg="add mod">
          <ac:chgData name="Lars Askild Skavhellen Aarvik" userId="2262922f4f5ad95d" providerId="LiveId" clId="{F51C8347-6AD8-4A37-9066-62C7E1D444A0}" dt="2022-11-10T08:58:21.944" v="419"/>
          <ac:inkMkLst>
            <pc:docMk/>
            <pc:sldMk cId="2708051350" sldId="256"/>
            <ac:inkMk id="232" creationId="{7B9B3861-9B3B-3C06-0B0F-2B5694F4A475}"/>
          </ac:inkMkLst>
        </pc:inkChg>
        <pc:inkChg chg="add mod">
          <ac:chgData name="Lars Askild Skavhellen Aarvik" userId="2262922f4f5ad95d" providerId="LiveId" clId="{F51C8347-6AD8-4A37-9066-62C7E1D444A0}" dt="2022-11-10T08:58:21.944" v="419"/>
          <ac:inkMkLst>
            <pc:docMk/>
            <pc:sldMk cId="2708051350" sldId="256"/>
            <ac:inkMk id="233" creationId="{05C049C5-0DAD-62CF-947C-6AF8C3BF9DAC}"/>
          </ac:inkMkLst>
        </pc:inkChg>
        <pc:inkChg chg="add del mod">
          <ac:chgData name="Lars Askild Skavhellen Aarvik" userId="2262922f4f5ad95d" providerId="LiveId" clId="{F51C8347-6AD8-4A37-9066-62C7E1D444A0}" dt="2022-11-10T08:52:14.745" v="252"/>
          <ac:inkMkLst>
            <pc:docMk/>
            <pc:sldMk cId="2708051350" sldId="256"/>
            <ac:inkMk id="233" creationId="{5F1676B0-C782-1622-7C4E-09AB0C42FFF9}"/>
          </ac:inkMkLst>
        </pc:inkChg>
        <pc:inkChg chg="add mod">
          <ac:chgData name="Lars Askild Skavhellen Aarvik" userId="2262922f4f5ad95d" providerId="LiveId" clId="{F51C8347-6AD8-4A37-9066-62C7E1D444A0}" dt="2022-11-10T08:52:24.030" v="254"/>
          <ac:inkMkLst>
            <pc:docMk/>
            <pc:sldMk cId="2708051350" sldId="256"/>
            <ac:inkMk id="235" creationId="{60582451-EC17-B806-C148-FA5564E8399C}"/>
          </ac:inkMkLst>
        </pc:inkChg>
        <pc:inkChg chg="add del mod">
          <ac:chgData name="Lars Askild Skavhellen Aarvik" userId="2262922f4f5ad95d" providerId="LiveId" clId="{F51C8347-6AD8-4A37-9066-62C7E1D444A0}" dt="2022-11-10T08:54:28.090" v="290"/>
          <ac:inkMkLst>
            <pc:docMk/>
            <pc:sldMk cId="2708051350" sldId="256"/>
            <ac:inkMk id="237" creationId="{27600E3C-184B-C707-576D-2A707AC4129B}"/>
          </ac:inkMkLst>
        </pc:inkChg>
        <pc:inkChg chg="add del mod">
          <ac:chgData name="Lars Askild Skavhellen Aarvik" userId="2262922f4f5ad95d" providerId="LiveId" clId="{F51C8347-6AD8-4A37-9066-62C7E1D444A0}" dt="2022-11-10T08:54:30.080" v="291"/>
          <ac:inkMkLst>
            <pc:docMk/>
            <pc:sldMk cId="2708051350" sldId="256"/>
            <ac:inkMk id="238" creationId="{D5CF7872-2D44-E9DA-3613-65D5F06E0C2C}"/>
          </ac:inkMkLst>
        </pc:inkChg>
        <pc:inkChg chg="add del mod">
          <ac:chgData name="Lars Askild Skavhellen Aarvik" userId="2262922f4f5ad95d" providerId="LiveId" clId="{F51C8347-6AD8-4A37-9066-62C7E1D444A0}" dt="2022-11-10T08:54:30.085" v="292"/>
          <ac:inkMkLst>
            <pc:docMk/>
            <pc:sldMk cId="2708051350" sldId="256"/>
            <ac:inkMk id="239" creationId="{9C0B83E6-B8ED-0DB9-8031-7BEF585602FD}"/>
          </ac:inkMkLst>
        </pc:inkChg>
        <pc:inkChg chg="add del mod">
          <ac:chgData name="Lars Askild Skavhellen Aarvik" userId="2262922f4f5ad95d" providerId="LiveId" clId="{F51C8347-6AD8-4A37-9066-62C7E1D444A0}" dt="2022-11-10T08:53:11.243" v="263"/>
          <ac:inkMkLst>
            <pc:docMk/>
            <pc:sldMk cId="2708051350" sldId="256"/>
            <ac:inkMk id="241" creationId="{06799CC6-B1A0-0EB9-6590-CAD012012D76}"/>
          </ac:inkMkLst>
        </pc:inkChg>
        <pc:inkChg chg="add mod">
          <ac:chgData name="Lars Askild Skavhellen Aarvik" userId="2262922f4f5ad95d" providerId="LiveId" clId="{F51C8347-6AD8-4A37-9066-62C7E1D444A0}" dt="2022-11-10T08:58:21.944" v="419"/>
          <ac:inkMkLst>
            <pc:docMk/>
            <pc:sldMk cId="2708051350" sldId="256"/>
            <ac:inkMk id="241" creationId="{8B5D577F-4FFD-4FF7-F01A-48D6081C1541}"/>
          </ac:inkMkLst>
        </pc:inkChg>
        <pc:inkChg chg="add del mod">
          <ac:chgData name="Lars Askild Skavhellen Aarvik" userId="2262922f4f5ad95d" providerId="LiveId" clId="{F51C8347-6AD8-4A37-9066-62C7E1D444A0}" dt="2022-11-10T08:53:11.254" v="265"/>
          <ac:inkMkLst>
            <pc:docMk/>
            <pc:sldMk cId="2708051350" sldId="256"/>
            <ac:inkMk id="242" creationId="{62EE3C19-9903-B5F5-B003-478058114BF9}"/>
          </ac:inkMkLst>
        </pc:inkChg>
        <pc:inkChg chg="add del mod">
          <ac:chgData name="Lars Askild Skavhellen Aarvik" userId="2262922f4f5ad95d" providerId="LiveId" clId="{F51C8347-6AD8-4A37-9066-62C7E1D444A0}" dt="2022-11-10T08:53:11.243" v="264"/>
          <ac:inkMkLst>
            <pc:docMk/>
            <pc:sldMk cId="2708051350" sldId="256"/>
            <ac:inkMk id="243" creationId="{556B0609-8831-13D3-F865-4E80775FCE97}"/>
          </ac:inkMkLst>
        </pc:inkChg>
        <pc:inkChg chg="add mod">
          <ac:chgData name="Lars Askild Skavhellen Aarvik" userId="2262922f4f5ad95d" providerId="LiveId" clId="{F51C8347-6AD8-4A37-9066-62C7E1D444A0}" dt="2022-11-10T08:58:26.223" v="423"/>
          <ac:inkMkLst>
            <pc:docMk/>
            <pc:sldMk cId="2708051350" sldId="256"/>
            <ac:inkMk id="243" creationId="{BE6D7506-086F-C418-F9CC-3781D0B14528}"/>
          </ac:inkMkLst>
        </pc:inkChg>
        <pc:inkChg chg="add mod">
          <ac:chgData name="Lars Askild Skavhellen Aarvik" userId="2262922f4f5ad95d" providerId="LiveId" clId="{F51C8347-6AD8-4A37-9066-62C7E1D444A0}" dt="2022-11-10T08:58:26.223" v="423"/>
          <ac:inkMkLst>
            <pc:docMk/>
            <pc:sldMk cId="2708051350" sldId="256"/>
            <ac:inkMk id="244" creationId="{409D7883-43D2-CE41-B5C6-DA37AEC603ED}"/>
          </ac:inkMkLst>
        </pc:inkChg>
        <pc:inkChg chg="add mod">
          <ac:chgData name="Lars Askild Skavhellen Aarvik" userId="2262922f4f5ad95d" providerId="LiveId" clId="{F51C8347-6AD8-4A37-9066-62C7E1D444A0}" dt="2022-11-10T08:53:27.559" v="278"/>
          <ac:inkMkLst>
            <pc:docMk/>
            <pc:sldMk cId="2708051350" sldId="256"/>
            <ac:inkMk id="245" creationId="{24B749A3-2056-3C18-829C-3B14E0B3096D}"/>
          </ac:inkMkLst>
        </pc:inkChg>
        <pc:inkChg chg="add mod">
          <ac:chgData name="Lars Askild Skavhellen Aarvik" userId="2262922f4f5ad95d" providerId="LiveId" clId="{F51C8347-6AD8-4A37-9066-62C7E1D444A0}" dt="2022-11-10T08:53:27.559" v="278"/>
          <ac:inkMkLst>
            <pc:docMk/>
            <pc:sldMk cId="2708051350" sldId="256"/>
            <ac:inkMk id="246" creationId="{43E2DA9E-70B1-2CF4-0FD9-FA341F313482}"/>
          </ac:inkMkLst>
        </pc:inkChg>
        <pc:inkChg chg="add mod">
          <ac:chgData name="Lars Askild Skavhellen Aarvik" userId="2262922f4f5ad95d" providerId="LiveId" clId="{F51C8347-6AD8-4A37-9066-62C7E1D444A0}" dt="2022-11-10T08:53:27.559" v="278"/>
          <ac:inkMkLst>
            <pc:docMk/>
            <pc:sldMk cId="2708051350" sldId="256"/>
            <ac:inkMk id="247" creationId="{575797E5-22CB-E19B-839B-BA2AA65E8C8F}"/>
          </ac:inkMkLst>
        </pc:inkChg>
        <pc:inkChg chg="add mod">
          <ac:chgData name="Lars Askild Skavhellen Aarvik" userId="2262922f4f5ad95d" providerId="LiveId" clId="{F51C8347-6AD8-4A37-9066-62C7E1D444A0}" dt="2022-11-10T08:53:27.559" v="278"/>
          <ac:inkMkLst>
            <pc:docMk/>
            <pc:sldMk cId="2708051350" sldId="256"/>
            <ac:inkMk id="248" creationId="{3388EB4F-5BF1-F12B-BAB2-8A4859F8FC56}"/>
          </ac:inkMkLst>
        </pc:inkChg>
        <pc:inkChg chg="add mod">
          <ac:chgData name="Lars Askild Skavhellen Aarvik" userId="2262922f4f5ad95d" providerId="LiveId" clId="{F51C8347-6AD8-4A37-9066-62C7E1D444A0}" dt="2022-11-10T08:58:26.223" v="423"/>
          <ac:inkMkLst>
            <pc:docMk/>
            <pc:sldMk cId="2708051350" sldId="256"/>
            <ac:inkMk id="249" creationId="{47BD9F36-4865-8C2A-F8EC-06D6655E1F1B}"/>
          </ac:inkMkLst>
        </pc:inkChg>
        <pc:inkChg chg="add mod">
          <ac:chgData name="Lars Askild Skavhellen Aarvik" userId="2262922f4f5ad95d" providerId="LiveId" clId="{F51C8347-6AD8-4A37-9066-62C7E1D444A0}" dt="2022-11-10T08:53:27.559" v="278"/>
          <ac:inkMkLst>
            <pc:docMk/>
            <pc:sldMk cId="2708051350" sldId="256"/>
            <ac:inkMk id="250" creationId="{BA2C6494-44E0-7856-A0DD-174F6BA40C33}"/>
          </ac:inkMkLst>
        </pc:inkChg>
        <pc:inkChg chg="add mod">
          <ac:chgData name="Lars Askild Skavhellen Aarvik" userId="2262922f4f5ad95d" providerId="LiveId" clId="{F51C8347-6AD8-4A37-9066-62C7E1D444A0}" dt="2022-11-10T08:53:27.559" v="278"/>
          <ac:inkMkLst>
            <pc:docMk/>
            <pc:sldMk cId="2708051350" sldId="256"/>
            <ac:inkMk id="251" creationId="{E50BD348-C649-A67E-1C0E-37860EC3B83F}"/>
          </ac:inkMkLst>
        </pc:inkChg>
        <pc:inkChg chg="add mod">
          <ac:chgData name="Lars Askild Skavhellen Aarvik" userId="2262922f4f5ad95d" providerId="LiveId" clId="{F51C8347-6AD8-4A37-9066-62C7E1D444A0}" dt="2022-11-10T08:53:27.559" v="278"/>
          <ac:inkMkLst>
            <pc:docMk/>
            <pc:sldMk cId="2708051350" sldId="256"/>
            <ac:inkMk id="252" creationId="{FD6F0B0B-646A-077F-C18B-39A064D2BFD9}"/>
          </ac:inkMkLst>
        </pc:inkChg>
        <pc:inkChg chg="add mod">
          <ac:chgData name="Lars Askild Skavhellen Aarvik" userId="2262922f4f5ad95d" providerId="LiveId" clId="{F51C8347-6AD8-4A37-9066-62C7E1D444A0}" dt="2022-11-10T08:53:27.559" v="278"/>
          <ac:inkMkLst>
            <pc:docMk/>
            <pc:sldMk cId="2708051350" sldId="256"/>
            <ac:inkMk id="253" creationId="{9E3F6C3A-FC98-F6F0-72A8-A8AF8FB429F3}"/>
          </ac:inkMkLst>
        </pc:inkChg>
        <pc:inkChg chg="add mod">
          <ac:chgData name="Lars Askild Skavhellen Aarvik" userId="2262922f4f5ad95d" providerId="LiveId" clId="{F51C8347-6AD8-4A37-9066-62C7E1D444A0}" dt="2022-11-10T08:53:27.559" v="278"/>
          <ac:inkMkLst>
            <pc:docMk/>
            <pc:sldMk cId="2708051350" sldId="256"/>
            <ac:inkMk id="254" creationId="{3DFD7F8E-04FB-7218-CB09-968079D8BA5C}"/>
          </ac:inkMkLst>
        </pc:inkChg>
        <pc:inkChg chg="add mod">
          <ac:chgData name="Lars Askild Skavhellen Aarvik" userId="2262922f4f5ad95d" providerId="LiveId" clId="{F51C8347-6AD8-4A37-9066-62C7E1D444A0}" dt="2022-11-10T08:53:27.559" v="278"/>
          <ac:inkMkLst>
            <pc:docMk/>
            <pc:sldMk cId="2708051350" sldId="256"/>
            <ac:inkMk id="255" creationId="{0D18B88C-BF53-69EB-D674-9B6A735C018D}"/>
          </ac:inkMkLst>
        </pc:inkChg>
        <pc:inkChg chg="add mod">
          <ac:chgData name="Lars Askild Skavhellen Aarvik" userId="2262922f4f5ad95d" providerId="LiveId" clId="{F51C8347-6AD8-4A37-9066-62C7E1D444A0}" dt="2022-11-10T08:53:27.559" v="278"/>
          <ac:inkMkLst>
            <pc:docMk/>
            <pc:sldMk cId="2708051350" sldId="256"/>
            <ac:inkMk id="256" creationId="{F2FCD626-D785-B143-8EC5-E8D75327C3CB}"/>
          </ac:inkMkLst>
        </pc:inkChg>
        <pc:inkChg chg="add">
          <ac:chgData name="Lars Askild Skavhellen Aarvik" userId="2262922f4f5ad95d" providerId="LiveId" clId="{F51C8347-6AD8-4A37-9066-62C7E1D444A0}" dt="2022-11-10T08:53:28.404" v="279" actId="9405"/>
          <ac:inkMkLst>
            <pc:docMk/>
            <pc:sldMk cId="2708051350" sldId="256"/>
            <ac:inkMk id="258" creationId="{9A9175B3-6011-2A67-7AE7-21BBCE1C00A8}"/>
          </ac:inkMkLst>
        </pc:inkChg>
        <pc:inkChg chg="add mod">
          <ac:chgData name="Lars Askild Skavhellen Aarvik" userId="2262922f4f5ad95d" providerId="LiveId" clId="{F51C8347-6AD8-4A37-9066-62C7E1D444A0}" dt="2022-11-10T08:53:38.794" v="289"/>
          <ac:inkMkLst>
            <pc:docMk/>
            <pc:sldMk cId="2708051350" sldId="256"/>
            <ac:inkMk id="259" creationId="{24E3B2C8-3B3B-0422-6C45-8193BFD4BFEE}"/>
          </ac:inkMkLst>
        </pc:inkChg>
        <pc:inkChg chg="add del mod">
          <ac:chgData name="Lars Askild Skavhellen Aarvik" userId="2262922f4f5ad95d" providerId="LiveId" clId="{F51C8347-6AD8-4A37-9066-62C7E1D444A0}" dt="2022-11-10T08:53:36.414" v="285"/>
          <ac:inkMkLst>
            <pc:docMk/>
            <pc:sldMk cId="2708051350" sldId="256"/>
            <ac:inkMk id="260" creationId="{2355B5C5-1957-F71D-7F75-966EF2BB3091}"/>
          </ac:inkMkLst>
        </pc:inkChg>
        <pc:inkChg chg="add del mod">
          <ac:chgData name="Lars Askild Skavhellen Aarvik" userId="2262922f4f5ad95d" providerId="LiveId" clId="{F51C8347-6AD8-4A37-9066-62C7E1D444A0}" dt="2022-11-10T08:53:36.417" v="286"/>
          <ac:inkMkLst>
            <pc:docMk/>
            <pc:sldMk cId="2708051350" sldId="256"/>
            <ac:inkMk id="261" creationId="{A3368C3A-A2EA-D1AD-D033-D5FF0B0A621C}"/>
          </ac:inkMkLst>
        </pc:inkChg>
        <pc:inkChg chg="add mod">
          <ac:chgData name="Lars Askild Skavhellen Aarvik" userId="2262922f4f5ad95d" providerId="LiveId" clId="{F51C8347-6AD8-4A37-9066-62C7E1D444A0}" dt="2022-11-10T08:58:33.523" v="428"/>
          <ac:inkMkLst>
            <pc:docMk/>
            <pc:sldMk cId="2708051350" sldId="256"/>
            <ac:inkMk id="261" creationId="{FA03668F-A34D-032D-06A6-1E7609B504B7}"/>
          </ac:inkMkLst>
        </pc:inkChg>
        <pc:inkChg chg="add mod">
          <ac:chgData name="Lars Askild Skavhellen Aarvik" userId="2262922f4f5ad95d" providerId="LiveId" clId="{F51C8347-6AD8-4A37-9066-62C7E1D444A0}" dt="2022-11-10T08:53:38.794" v="289"/>
          <ac:inkMkLst>
            <pc:docMk/>
            <pc:sldMk cId="2708051350" sldId="256"/>
            <ac:inkMk id="262" creationId="{8CA8A810-4240-E723-EBA4-04AED21507F9}"/>
          </ac:inkMkLst>
        </pc:inkChg>
        <pc:inkChg chg="add mod">
          <ac:chgData name="Lars Askild Skavhellen Aarvik" userId="2262922f4f5ad95d" providerId="LiveId" clId="{F51C8347-6AD8-4A37-9066-62C7E1D444A0}" dt="2022-11-10T08:58:33.523" v="428"/>
          <ac:inkMkLst>
            <pc:docMk/>
            <pc:sldMk cId="2708051350" sldId="256"/>
            <ac:inkMk id="263" creationId="{71EBF581-4D58-5E91-9D5E-F00888014BBD}"/>
          </ac:inkMkLst>
        </pc:inkChg>
        <pc:inkChg chg="add mod">
          <ac:chgData name="Lars Askild Skavhellen Aarvik" userId="2262922f4f5ad95d" providerId="LiveId" clId="{F51C8347-6AD8-4A37-9066-62C7E1D444A0}" dt="2022-11-10T08:53:38.794" v="289"/>
          <ac:inkMkLst>
            <pc:docMk/>
            <pc:sldMk cId="2708051350" sldId="256"/>
            <ac:inkMk id="264" creationId="{150D47FD-08DD-AD14-9A07-9D3C8E3EF001}"/>
          </ac:inkMkLst>
        </pc:inkChg>
        <pc:inkChg chg="add mod">
          <ac:chgData name="Lars Askild Skavhellen Aarvik" userId="2262922f4f5ad95d" providerId="LiveId" clId="{F51C8347-6AD8-4A37-9066-62C7E1D444A0}" dt="2022-11-10T08:53:38.794" v="289"/>
          <ac:inkMkLst>
            <pc:docMk/>
            <pc:sldMk cId="2708051350" sldId="256"/>
            <ac:inkMk id="265" creationId="{878C4E26-7045-6A22-94A2-D4A67C185994}"/>
          </ac:inkMkLst>
        </pc:inkChg>
        <pc:inkChg chg="add mod">
          <ac:chgData name="Lars Askild Skavhellen Aarvik" userId="2262922f4f5ad95d" providerId="LiveId" clId="{F51C8347-6AD8-4A37-9066-62C7E1D444A0}" dt="2022-11-10T08:58:33.523" v="428"/>
          <ac:inkMkLst>
            <pc:docMk/>
            <pc:sldMk cId="2708051350" sldId="256"/>
            <ac:inkMk id="268" creationId="{A9B7F576-CE11-B787-213E-BB2612A24C42}"/>
          </ac:inkMkLst>
        </pc:inkChg>
        <pc:inkChg chg="add">
          <ac:chgData name="Lars Askild Skavhellen Aarvik" userId="2262922f4f5ad95d" providerId="LiveId" clId="{F51C8347-6AD8-4A37-9066-62C7E1D444A0}" dt="2022-11-10T08:58:53.455" v="438" actId="9405"/>
          <ac:inkMkLst>
            <pc:docMk/>
            <pc:sldMk cId="2708051350" sldId="256"/>
            <ac:inkMk id="270" creationId="{2E807706-2E2B-D80A-BC57-95D3F045A2E4}"/>
          </ac:inkMkLst>
        </pc:inkChg>
        <pc:inkChg chg="add del">
          <ac:chgData name="Lars Askild Skavhellen Aarvik" userId="2262922f4f5ad95d" providerId="LiveId" clId="{F51C8347-6AD8-4A37-9066-62C7E1D444A0}" dt="2022-11-10T08:59:05.625" v="440"/>
          <ac:inkMkLst>
            <pc:docMk/>
            <pc:sldMk cId="2708051350" sldId="256"/>
            <ac:inkMk id="271" creationId="{6252EDDA-B438-8890-BD33-DD30CEEB38E8}"/>
          </ac:inkMkLst>
        </pc:inkChg>
        <pc:inkChg chg="add">
          <ac:chgData name="Lars Askild Skavhellen Aarvik" userId="2262922f4f5ad95d" providerId="LiveId" clId="{F51C8347-6AD8-4A37-9066-62C7E1D444A0}" dt="2022-11-10T08:59:11.037" v="441" actId="9405"/>
          <ac:inkMkLst>
            <pc:docMk/>
            <pc:sldMk cId="2708051350" sldId="256"/>
            <ac:inkMk id="272" creationId="{0F4ADFB3-002F-EE12-702B-1D381866D275}"/>
          </ac:inkMkLst>
        </pc:inkChg>
        <pc:inkChg chg="add">
          <ac:chgData name="Lars Askild Skavhellen Aarvik" userId="2262922f4f5ad95d" providerId="LiveId" clId="{F51C8347-6AD8-4A37-9066-62C7E1D444A0}" dt="2022-11-10T08:59:19.426" v="442" actId="9405"/>
          <ac:inkMkLst>
            <pc:docMk/>
            <pc:sldMk cId="2708051350" sldId="256"/>
            <ac:inkMk id="273" creationId="{C10DE68D-7F8D-1682-6B54-386991BE5A4B}"/>
          </ac:inkMkLst>
        </pc:inkChg>
        <pc:inkChg chg="add">
          <ac:chgData name="Lars Askild Skavhellen Aarvik" userId="2262922f4f5ad95d" providerId="LiveId" clId="{F51C8347-6AD8-4A37-9066-62C7E1D444A0}" dt="2022-11-10T08:59:22.404" v="443" actId="9405"/>
          <ac:inkMkLst>
            <pc:docMk/>
            <pc:sldMk cId="2708051350" sldId="256"/>
            <ac:inkMk id="274" creationId="{0359FF95-6562-5AD3-7DA5-661CE3F3770F}"/>
          </ac:inkMkLst>
        </pc:inkChg>
        <pc:inkChg chg="add mod">
          <ac:chgData name="Lars Askild Skavhellen Aarvik" userId="2262922f4f5ad95d" providerId="LiveId" clId="{F51C8347-6AD8-4A37-9066-62C7E1D444A0}" dt="2022-11-10T08:59:27.666" v="448"/>
          <ac:inkMkLst>
            <pc:docMk/>
            <pc:sldMk cId="2708051350" sldId="256"/>
            <ac:inkMk id="275" creationId="{8D4EA1EF-8A26-9100-B561-51FC47885CC7}"/>
          </ac:inkMkLst>
        </pc:inkChg>
        <pc:inkChg chg="add mod">
          <ac:chgData name="Lars Askild Skavhellen Aarvik" userId="2262922f4f5ad95d" providerId="LiveId" clId="{F51C8347-6AD8-4A37-9066-62C7E1D444A0}" dt="2022-11-10T08:59:27.666" v="448"/>
          <ac:inkMkLst>
            <pc:docMk/>
            <pc:sldMk cId="2708051350" sldId="256"/>
            <ac:inkMk id="276" creationId="{9AB8E612-4A6A-3DBA-024B-E4A3778E3A1A}"/>
          </ac:inkMkLst>
        </pc:inkChg>
        <pc:inkChg chg="add mod">
          <ac:chgData name="Lars Askild Skavhellen Aarvik" userId="2262922f4f5ad95d" providerId="LiveId" clId="{F51C8347-6AD8-4A37-9066-62C7E1D444A0}" dt="2022-11-10T08:59:27.666" v="448"/>
          <ac:inkMkLst>
            <pc:docMk/>
            <pc:sldMk cId="2708051350" sldId="256"/>
            <ac:inkMk id="277" creationId="{E2CE5033-FC81-B9FA-401A-1D5617C267F8}"/>
          </ac:inkMkLst>
        </pc:inkChg>
        <pc:inkChg chg="add mod">
          <ac:chgData name="Lars Askild Skavhellen Aarvik" userId="2262922f4f5ad95d" providerId="LiveId" clId="{F51C8347-6AD8-4A37-9066-62C7E1D444A0}" dt="2022-11-10T08:59:27.666" v="448"/>
          <ac:inkMkLst>
            <pc:docMk/>
            <pc:sldMk cId="2708051350" sldId="256"/>
            <ac:inkMk id="278" creationId="{0CAF6CE8-3459-060A-320C-0A2BB6BB2BF5}"/>
          </ac:inkMkLst>
        </pc:inkChg>
        <pc:inkChg chg="add mod">
          <ac:chgData name="Lars Askild Skavhellen Aarvik" userId="2262922f4f5ad95d" providerId="LiveId" clId="{F51C8347-6AD8-4A37-9066-62C7E1D444A0}" dt="2022-11-10T08:59:33.646" v="455"/>
          <ac:inkMkLst>
            <pc:docMk/>
            <pc:sldMk cId="2708051350" sldId="256"/>
            <ac:inkMk id="280" creationId="{C1FD62DA-5BEA-FDCA-A094-ABE6681BCF66}"/>
          </ac:inkMkLst>
        </pc:inkChg>
        <pc:inkChg chg="add mod">
          <ac:chgData name="Lars Askild Skavhellen Aarvik" userId="2262922f4f5ad95d" providerId="LiveId" clId="{F51C8347-6AD8-4A37-9066-62C7E1D444A0}" dt="2022-11-10T08:59:33.646" v="455"/>
          <ac:inkMkLst>
            <pc:docMk/>
            <pc:sldMk cId="2708051350" sldId="256"/>
            <ac:inkMk id="281" creationId="{A967B1E4-9AA2-330F-D8AD-228B880FDF12}"/>
          </ac:inkMkLst>
        </pc:inkChg>
        <pc:inkChg chg="add mod">
          <ac:chgData name="Lars Askild Skavhellen Aarvik" userId="2262922f4f5ad95d" providerId="LiveId" clId="{F51C8347-6AD8-4A37-9066-62C7E1D444A0}" dt="2022-11-10T08:59:33.646" v="455"/>
          <ac:inkMkLst>
            <pc:docMk/>
            <pc:sldMk cId="2708051350" sldId="256"/>
            <ac:inkMk id="282" creationId="{A37ED09D-5A6D-A9D7-FAAD-018328AE12F9}"/>
          </ac:inkMkLst>
        </pc:inkChg>
        <pc:inkChg chg="add mod">
          <ac:chgData name="Lars Askild Skavhellen Aarvik" userId="2262922f4f5ad95d" providerId="LiveId" clId="{F51C8347-6AD8-4A37-9066-62C7E1D444A0}" dt="2022-11-10T08:59:33.646" v="455"/>
          <ac:inkMkLst>
            <pc:docMk/>
            <pc:sldMk cId="2708051350" sldId="256"/>
            <ac:inkMk id="283" creationId="{00D7B4F0-024A-1D51-DAF7-3CEBB6456906}"/>
          </ac:inkMkLst>
        </pc:inkChg>
        <pc:inkChg chg="add mod">
          <ac:chgData name="Lars Askild Skavhellen Aarvik" userId="2262922f4f5ad95d" providerId="LiveId" clId="{F51C8347-6AD8-4A37-9066-62C7E1D444A0}" dt="2022-11-10T08:59:33.646" v="455"/>
          <ac:inkMkLst>
            <pc:docMk/>
            <pc:sldMk cId="2708051350" sldId="256"/>
            <ac:inkMk id="284" creationId="{8184E015-82BC-F77D-7C74-8DF01EE79979}"/>
          </ac:inkMkLst>
        </pc:inkChg>
        <pc:inkChg chg="add mod">
          <ac:chgData name="Lars Askild Skavhellen Aarvik" userId="2262922f4f5ad95d" providerId="LiveId" clId="{F51C8347-6AD8-4A37-9066-62C7E1D444A0}" dt="2022-11-10T08:59:33.646" v="455"/>
          <ac:inkMkLst>
            <pc:docMk/>
            <pc:sldMk cId="2708051350" sldId="256"/>
            <ac:inkMk id="285" creationId="{0C7B8CC5-B8DB-5E78-D8BF-69DE76F51263}"/>
          </ac:inkMkLst>
        </pc:inkChg>
        <pc:inkChg chg="add mod">
          <ac:chgData name="Lars Askild Skavhellen Aarvik" userId="2262922f4f5ad95d" providerId="LiveId" clId="{F51C8347-6AD8-4A37-9066-62C7E1D444A0}" dt="2022-11-10T08:59:38.218" v="461"/>
          <ac:inkMkLst>
            <pc:docMk/>
            <pc:sldMk cId="2708051350" sldId="256"/>
            <ac:inkMk id="287" creationId="{4EF9BC1F-CCDD-B5A6-7A19-5784D598816B}"/>
          </ac:inkMkLst>
        </pc:inkChg>
        <pc:inkChg chg="add mod">
          <ac:chgData name="Lars Askild Skavhellen Aarvik" userId="2262922f4f5ad95d" providerId="LiveId" clId="{F51C8347-6AD8-4A37-9066-62C7E1D444A0}" dt="2022-11-10T08:59:38.218" v="461"/>
          <ac:inkMkLst>
            <pc:docMk/>
            <pc:sldMk cId="2708051350" sldId="256"/>
            <ac:inkMk id="288" creationId="{2AD0511A-A69E-070C-AC43-1EEF1E91C724}"/>
          </ac:inkMkLst>
        </pc:inkChg>
        <pc:inkChg chg="add mod">
          <ac:chgData name="Lars Askild Skavhellen Aarvik" userId="2262922f4f5ad95d" providerId="LiveId" clId="{F51C8347-6AD8-4A37-9066-62C7E1D444A0}" dt="2022-11-10T08:59:38.218" v="461"/>
          <ac:inkMkLst>
            <pc:docMk/>
            <pc:sldMk cId="2708051350" sldId="256"/>
            <ac:inkMk id="289" creationId="{0830D354-D967-E24F-BB1A-69F9D91A856E}"/>
          </ac:inkMkLst>
        </pc:inkChg>
        <pc:inkChg chg="add mod">
          <ac:chgData name="Lars Askild Skavhellen Aarvik" userId="2262922f4f5ad95d" providerId="LiveId" clId="{F51C8347-6AD8-4A37-9066-62C7E1D444A0}" dt="2022-11-10T08:59:38.218" v="461"/>
          <ac:inkMkLst>
            <pc:docMk/>
            <pc:sldMk cId="2708051350" sldId="256"/>
            <ac:inkMk id="290" creationId="{F6E6FDEE-DD1B-21EA-532F-43B405827639}"/>
          </ac:inkMkLst>
        </pc:inkChg>
        <pc:inkChg chg="add mod">
          <ac:chgData name="Lars Askild Skavhellen Aarvik" userId="2262922f4f5ad95d" providerId="LiveId" clId="{F51C8347-6AD8-4A37-9066-62C7E1D444A0}" dt="2022-11-10T08:59:38.218" v="461"/>
          <ac:inkMkLst>
            <pc:docMk/>
            <pc:sldMk cId="2708051350" sldId="256"/>
            <ac:inkMk id="291" creationId="{7DB8950F-D1E0-B460-95F5-3922845BD3FC}"/>
          </ac:inkMkLst>
        </pc:inkChg>
        <pc:inkChg chg="add mod">
          <ac:chgData name="Lars Askild Skavhellen Aarvik" userId="2262922f4f5ad95d" providerId="LiveId" clId="{F51C8347-6AD8-4A37-9066-62C7E1D444A0}" dt="2022-11-10T08:59:54.371" v="481"/>
          <ac:inkMkLst>
            <pc:docMk/>
            <pc:sldMk cId="2708051350" sldId="256"/>
            <ac:inkMk id="293" creationId="{3A717A35-BEC5-7C58-FCA8-D90E59725206}"/>
          </ac:inkMkLst>
        </pc:inkChg>
        <pc:inkChg chg="add mod">
          <ac:chgData name="Lars Askild Skavhellen Aarvik" userId="2262922f4f5ad95d" providerId="LiveId" clId="{F51C8347-6AD8-4A37-9066-62C7E1D444A0}" dt="2022-11-10T08:59:54.371" v="481"/>
          <ac:inkMkLst>
            <pc:docMk/>
            <pc:sldMk cId="2708051350" sldId="256"/>
            <ac:inkMk id="294" creationId="{060468A0-3426-5855-DBF5-DC64FFA6E4BE}"/>
          </ac:inkMkLst>
        </pc:inkChg>
        <pc:inkChg chg="add">
          <ac:chgData name="Lars Askild Skavhellen Aarvik" userId="2262922f4f5ad95d" providerId="LiveId" clId="{F51C8347-6AD8-4A37-9066-62C7E1D444A0}" dt="2022-11-10T09:00:20.457" v="500" actId="9405"/>
          <ac:inkMkLst>
            <pc:docMk/>
            <pc:sldMk cId="2708051350" sldId="256"/>
            <ac:inkMk id="296" creationId="{00CBEC55-4FD5-5308-5527-74571ACF5695}"/>
          </ac:inkMkLst>
        </pc:inkChg>
        <pc:inkChg chg="add del">
          <ac:chgData name="Lars Askild Skavhellen Aarvik" userId="2262922f4f5ad95d" providerId="LiveId" clId="{F51C8347-6AD8-4A37-9066-62C7E1D444A0}" dt="2022-11-10T09:00:27.959" v="502"/>
          <ac:inkMkLst>
            <pc:docMk/>
            <pc:sldMk cId="2708051350" sldId="256"/>
            <ac:inkMk id="297" creationId="{F4C90A9E-B5AF-B397-DFDE-7F41C7F4853D}"/>
          </ac:inkMkLst>
        </pc:inkChg>
        <pc:inkChg chg="add">
          <ac:chgData name="Lars Askild Skavhellen Aarvik" userId="2262922f4f5ad95d" providerId="LiveId" clId="{F51C8347-6AD8-4A37-9066-62C7E1D444A0}" dt="2022-11-10T09:00:34.751" v="503" actId="9405"/>
          <ac:inkMkLst>
            <pc:docMk/>
            <pc:sldMk cId="2708051350" sldId="256"/>
            <ac:inkMk id="298" creationId="{BAFCE778-51E0-842A-2DEF-EE00CB58115B}"/>
          </ac:inkMkLst>
        </pc:inkChg>
        <pc:inkChg chg="add mod">
          <ac:chgData name="Lars Askild Skavhellen Aarvik" userId="2262922f4f5ad95d" providerId="LiveId" clId="{F51C8347-6AD8-4A37-9066-62C7E1D444A0}" dt="2022-11-10T09:01:00.486" v="513"/>
          <ac:inkMkLst>
            <pc:docMk/>
            <pc:sldMk cId="2708051350" sldId="256"/>
            <ac:inkMk id="299" creationId="{14F0C906-FCBE-4D87-6532-CDBF573077EB}"/>
          </ac:inkMkLst>
        </pc:inkChg>
        <pc:inkChg chg="add mod">
          <ac:chgData name="Lars Askild Skavhellen Aarvik" userId="2262922f4f5ad95d" providerId="LiveId" clId="{F51C8347-6AD8-4A37-9066-62C7E1D444A0}" dt="2022-11-10T09:01:00.486" v="513"/>
          <ac:inkMkLst>
            <pc:docMk/>
            <pc:sldMk cId="2708051350" sldId="256"/>
            <ac:inkMk id="300" creationId="{F39B164B-69F5-5F27-3A4B-203F0800A185}"/>
          </ac:inkMkLst>
        </pc:inkChg>
        <pc:inkChg chg="add mod">
          <ac:chgData name="Lars Askild Skavhellen Aarvik" userId="2262922f4f5ad95d" providerId="LiveId" clId="{F51C8347-6AD8-4A37-9066-62C7E1D444A0}" dt="2022-11-10T09:01:00.486" v="513"/>
          <ac:inkMkLst>
            <pc:docMk/>
            <pc:sldMk cId="2708051350" sldId="256"/>
            <ac:inkMk id="301" creationId="{9EE46E70-38F2-8870-C9F3-29E36B23AED6}"/>
          </ac:inkMkLst>
        </pc:inkChg>
        <pc:inkChg chg="add mod">
          <ac:chgData name="Lars Askild Skavhellen Aarvik" userId="2262922f4f5ad95d" providerId="LiveId" clId="{F51C8347-6AD8-4A37-9066-62C7E1D444A0}" dt="2022-11-10T09:01:00.486" v="513"/>
          <ac:inkMkLst>
            <pc:docMk/>
            <pc:sldMk cId="2708051350" sldId="256"/>
            <ac:inkMk id="303" creationId="{6A8258CC-ADCB-1581-B995-BDDF7EFDC61B}"/>
          </ac:inkMkLst>
        </pc:inkChg>
        <pc:inkChg chg="add mod">
          <ac:chgData name="Lars Askild Skavhellen Aarvik" userId="2262922f4f5ad95d" providerId="LiveId" clId="{F51C8347-6AD8-4A37-9066-62C7E1D444A0}" dt="2022-11-10T09:01:00.486" v="513"/>
          <ac:inkMkLst>
            <pc:docMk/>
            <pc:sldMk cId="2708051350" sldId="256"/>
            <ac:inkMk id="304" creationId="{739FC6D5-8C4E-3D22-3D12-1DAC27CFA003}"/>
          </ac:inkMkLst>
        </pc:inkChg>
        <pc:inkChg chg="add mod">
          <ac:chgData name="Lars Askild Skavhellen Aarvik" userId="2262922f4f5ad95d" providerId="LiveId" clId="{F51C8347-6AD8-4A37-9066-62C7E1D444A0}" dt="2022-11-10T09:01:00.486" v="513"/>
          <ac:inkMkLst>
            <pc:docMk/>
            <pc:sldMk cId="2708051350" sldId="256"/>
            <ac:inkMk id="305" creationId="{84600056-0CDD-107C-5145-77CDF58F8850}"/>
          </ac:inkMkLst>
        </pc:inkChg>
        <pc:inkChg chg="add mod">
          <ac:chgData name="Lars Askild Skavhellen Aarvik" userId="2262922f4f5ad95d" providerId="LiveId" clId="{F51C8347-6AD8-4A37-9066-62C7E1D444A0}" dt="2022-11-10T09:01:00.486" v="513"/>
          <ac:inkMkLst>
            <pc:docMk/>
            <pc:sldMk cId="2708051350" sldId="256"/>
            <ac:inkMk id="306" creationId="{58AD2F70-8D55-2FFD-ABA8-2F3BE6195074}"/>
          </ac:inkMkLst>
        </pc:inkChg>
        <pc:inkChg chg="add mod">
          <ac:chgData name="Lars Askild Skavhellen Aarvik" userId="2262922f4f5ad95d" providerId="LiveId" clId="{F51C8347-6AD8-4A37-9066-62C7E1D444A0}" dt="2022-11-10T09:01:00.486" v="513"/>
          <ac:inkMkLst>
            <pc:docMk/>
            <pc:sldMk cId="2708051350" sldId="256"/>
            <ac:inkMk id="307" creationId="{F5487123-8A8D-5FA4-1AFB-2C2FDF6531C6}"/>
          </ac:inkMkLst>
        </pc:inkChg>
        <pc:inkChg chg="add mod">
          <ac:chgData name="Lars Askild Skavhellen Aarvik" userId="2262922f4f5ad95d" providerId="LiveId" clId="{F51C8347-6AD8-4A37-9066-62C7E1D444A0}" dt="2022-11-10T09:01:06.077" v="524"/>
          <ac:inkMkLst>
            <pc:docMk/>
            <pc:sldMk cId="2708051350" sldId="256"/>
            <ac:inkMk id="309" creationId="{30D66AE9-DBEA-509F-71F5-80821FC30EAE}"/>
          </ac:inkMkLst>
        </pc:inkChg>
        <pc:inkChg chg="add mod">
          <ac:chgData name="Lars Askild Skavhellen Aarvik" userId="2262922f4f5ad95d" providerId="LiveId" clId="{F51C8347-6AD8-4A37-9066-62C7E1D444A0}" dt="2022-11-10T09:01:06.077" v="524"/>
          <ac:inkMkLst>
            <pc:docMk/>
            <pc:sldMk cId="2708051350" sldId="256"/>
            <ac:inkMk id="310" creationId="{DED887F2-A0EF-8977-AF4E-C6E8EED5DB75}"/>
          </ac:inkMkLst>
        </pc:inkChg>
        <pc:inkChg chg="add mod">
          <ac:chgData name="Lars Askild Skavhellen Aarvik" userId="2262922f4f5ad95d" providerId="LiveId" clId="{F51C8347-6AD8-4A37-9066-62C7E1D444A0}" dt="2022-11-10T09:01:06.077" v="524"/>
          <ac:inkMkLst>
            <pc:docMk/>
            <pc:sldMk cId="2708051350" sldId="256"/>
            <ac:inkMk id="311" creationId="{13DE32AC-B759-4E78-C839-C122FA3341CE}"/>
          </ac:inkMkLst>
        </pc:inkChg>
        <pc:inkChg chg="add mod">
          <ac:chgData name="Lars Askild Skavhellen Aarvik" userId="2262922f4f5ad95d" providerId="LiveId" clId="{F51C8347-6AD8-4A37-9066-62C7E1D444A0}" dt="2022-11-10T09:01:06.077" v="524"/>
          <ac:inkMkLst>
            <pc:docMk/>
            <pc:sldMk cId="2708051350" sldId="256"/>
            <ac:inkMk id="312" creationId="{30AC51B7-F210-556C-65B6-943C89E29DFF}"/>
          </ac:inkMkLst>
        </pc:inkChg>
        <pc:inkChg chg="add mod">
          <ac:chgData name="Lars Askild Skavhellen Aarvik" userId="2262922f4f5ad95d" providerId="LiveId" clId="{F51C8347-6AD8-4A37-9066-62C7E1D444A0}" dt="2022-11-10T09:01:06.077" v="524"/>
          <ac:inkMkLst>
            <pc:docMk/>
            <pc:sldMk cId="2708051350" sldId="256"/>
            <ac:inkMk id="313" creationId="{6267B5F5-49B0-2E33-58DA-F122080F1052}"/>
          </ac:inkMkLst>
        </pc:inkChg>
        <pc:inkChg chg="add mod">
          <ac:chgData name="Lars Askild Skavhellen Aarvik" userId="2262922f4f5ad95d" providerId="LiveId" clId="{F51C8347-6AD8-4A37-9066-62C7E1D444A0}" dt="2022-11-10T09:01:08.634" v="528"/>
          <ac:inkMkLst>
            <pc:docMk/>
            <pc:sldMk cId="2708051350" sldId="256"/>
            <ac:inkMk id="315" creationId="{3EFE96C1-1EBC-A2DD-7E81-9C58D0884DCA}"/>
          </ac:inkMkLst>
        </pc:inkChg>
        <pc:inkChg chg="add mod">
          <ac:chgData name="Lars Askild Skavhellen Aarvik" userId="2262922f4f5ad95d" providerId="LiveId" clId="{F51C8347-6AD8-4A37-9066-62C7E1D444A0}" dt="2022-11-10T09:01:08.634" v="528"/>
          <ac:inkMkLst>
            <pc:docMk/>
            <pc:sldMk cId="2708051350" sldId="256"/>
            <ac:inkMk id="316" creationId="{89D6C552-8349-5CA3-B18E-356AAED88DF3}"/>
          </ac:inkMkLst>
        </pc:inkChg>
        <pc:inkChg chg="add mod">
          <ac:chgData name="Lars Askild Skavhellen Aarvik" userId="2262922f4f5ad95d" providerId="LiveId" clId="{F51C8347-6AD8-4A37-9066-62C7E1D444A0}" dt="2022-11-10T09:01:08.634" v="528"/>
          <ac:inkMkLst>
            <pc:docMk/>
            <pc:sldMk cId="2708051350" sldId="256"/>
            <ac:inkMk id="317" creationId="{9AF02374-A141-7CBF-8038-00891EB9FCEA}"/>
          </ac:inkMkLst>
        </pc:inkChg>
        <pc:inkChg chg="add mod">
          <ac:chgData name="Lars Askild Skavhellen Aarvik" userId="2262922f4f5ad95d" providerId="LiveId" clId="{F51C8347-6AD8-4A37-9066-62C7E1D444A0}" dt="2022-11-10T09:01:13.784" v="532"/>
          <ac:inkMkLst>
            <pc:docMk/>
            <pc:sldMk cId="2708051350" sldId="256"/>
            <ac:inkMk id="319" creationId="{F4872C67-E35D-8D0F-75BC-797CF8B2D3D1}"/>
          </ac:inkMkLst>
        </pc:inkChg>
        <pc:inkChg chg="add mod">
          <ac:chgData name="Lars Askild Skavhellen Aarvik" userId="2262922f4f5ad95d" providerId="LiveId" clId="{F51C8347-6AD8-4A37-9066-62C7E1D444A0}" dt="2022-11-10T09:01:13.784" v="532"/>
          <ac:inkMkLst>
            <pc:docMk/>
            <pc:sldMk cId="2708051350" sldId="256"/>
            <ac:inkMk id="320" creationId="{08A87EDC-890D-EBD6-A7C2-0C7D295E7ACE}"/>
          </ac:inkMkLst>
        </pc:inkChg>
        <pc:inkChg chg="add mod">
          <ac:chgData name="Lars Askild Skavhellen Aarvik" userId="2262922f4f5ad95d" providerId="LiveId" clId="{F51C8347-6AD8-4A37-9066-62C7E1D444A0}" dt="2022-11-10T09:01:13.784" v="532"/>
          <ac:inkMkLst>
            <pc:docMk/>
            <pc:sldMk cId="2708051350" sldId="256"/>
            <ac:inkMk id="321" creationId="{F0BC4A27-5AF5-A693-9620-AB76C5C877B5}"/>
          </ac:inkMkLst>
        </pc:inkChg>
        <pc:inkChg chg="add mod">
          <ac:chgData name="Lars Askild Skavhellen Aarvik" userId="2262922f4f5ad95d" providerId="LiveId" clId="{F51C8347-6AD8-4A37-9066-62C7E1D444A0}" dt="2022-11-10T09:01:25.779" v="544"/>
          <ac:inkMkLst>
            <pc:docMk/>
            <pc:sldMk cId="2708051350" sldId="256"/>
            <ac:inkMk id="323" creationId="{C4F0692D-FC88-3FBA-2461-81539EA1FEDA}"/>
          </ac:inkMkLst>
        </pc:inkChg>
        <pc:inkChg chg="add mod">
          <ac:chgData name="Lars Askild Skavhellen Aarvik" userId="2262922f4f5ad95d" providerId="LiveId" clId="{F51C8347-6AD8-4A37-9066-62C7E1D444A0}" dt="2022-11-10T09:01:25.779" v="544"/>
          <ac:inkMkLst>
            <pc:docMk/>
            <pc:sldMk cId="2708051350" sldId="256"/>
            <ac:inkMk id="324" creationId="{29F7B771-C485-741C-3550-F55309B71EEA}"/>
          </ac:inkMkLst>
        </pc:inkChg>
        <pc:inkChg chg="add mod">
          <ac:chgData name="Lars Askild Skavhellen Aarvik" userId="2262922f4f5ad95d" providerId="LiveId" clId="{F51C8347-6AD8-4A37-9066-62C7E1D444A0}" dt="2022-11-10T09:01:25.779" v="544"/>
          <ac:inkMkLst>
            <pc:docMk/>
            <pc:sldMk cId="2708051350" sldId="256"/>
            <ac:inkMk id="325" creationId="{0E60AC30-3FD3-D8B8-AB81-93F8F31D7BBC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CB543-2616-417B-863B-7A57629B00F8}" type="datetimeFigureOut">
              <a:rPr lang="nb-NO" smtClean="0"/>
              <a:t>10.11.2022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90167-A0FE-4865-BE7D-8C280AACB1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647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90167-A0FE-4865-BE7D-8C280AACB194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137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5A26C6-BE47-9C41-3EB6-4D8FDF2FE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9C0599B-2E85-5AFE-BA83-E02ABEECD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1E2EAEF-B085-AAE4-57ED-55E93347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7254-68B7-49E5-9E22-5AAAC5CB9990}" type="datetimeFigureOut">
              <a:rPr lang="nb-NO" smtClean="0"/>
              <a:t>09.11.2022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CC1A6CE-8CD1-79ED-6EB4-E147A51C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F24AB84-D6B8-C3B8-7365-83AE324F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C16-3B00-4535-8AB5-A24CE40DA3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860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DF62C1-8190-EF49-19D4-CFA85608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F5AE9CF-4A0C-07A9-F0EC-02CE17B75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2B35DCA-D765-0E22-31BE-AD5E8F76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7254-68B7-49E5-9E22-5AAAC5CB9990}" type="datetimeFigureOut">
              <a:rPr lang="nb-NO" smtClean="0"/>
              <a:t>09.11.2022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767F92E-BE9C-376F-481B-CFD4EAEB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9082710-D219-7B9D-83E3-D620A64A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C16-3B00-4535-8AB5-A24CE40DA3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754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7955F087-E7E0-6108-3BF4-7BDE9C614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AC7C496-6DCB-CAB4-2816-E45E55A17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AC07EC0-14A4-463F-FDFD-926094B5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7254-68B7-49E5-9E22-5AAAC5CB9990}" type="datetimeFigureOut">
              <a:rPr lang="nb-NO" smtClean="0"/>
              <a:t>09.11.2022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D460EC6-4B3F-71DF-3EBB-50BBF5CB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8C104B0-3096-6275-F410-10E253F7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C16-3B00-4535-8AB5-A24CE40DA3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897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D165AE-0990-50F7-A3CD-A8585B23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E4E2920-9115-9D96-FE9F-1D01F0A61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42A89CB-241C-FCD1-4913-02569EB2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7254-68B7-49E5-9E22-5AAAC5CB9990}" type="datetimeFigureOut">
              <a:rPr lang="nb-NO" smtClean="0"/>
              <a:t>09.11.2022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9596971-C73A-8CE6-859D-B58BE211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DE66587-CE18-C969-88E3-918C5E36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C16-3B00-4535-8AB5-A24CE40DA3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7222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1901D82-0898-E1BF-8AD9-E8C048C7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D91A5F9-85C2-4A4A-C548-46DB595CD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7B835F1-27DD-729A-383A-BEC3739D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7254-68B7-49E5-9E22-5AAAC5CB9990}" type="datetimeFigureOut">
              <a:rPr lang="nb-NO" smtClean="0"/>
              <a:t>09.11.2022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B4AE4A6-563C-7598-F8EA-2E5174C0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01974C-336D-5FDB-D3BE-DE7B1938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C16-3B00-4535-8AB5-A24CE40DA3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730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B85C59-DD96-7BC3-63B7-D1CCC728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1510E92-B157-E8F8-9FEB-10A968029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B646596-982A-470A-1E73-16A784AB2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CC9C654-A764-F771-61D9-B2B9CA4E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7254-68B7-49E5-9E22-5AAAC5CB9990}" type="datetimeFigureOut">
              <a:rPr lang="nb-NO" smtClean="0"/>
              <a:t>09.11.2022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1E441CA-C2AC-7794-2D77-DFFD2938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628C12E-7DF1-E2D9-89A5-209AA3EE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C16-3B00-4535-8AB5-A24CE40DA3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828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9B3DA3-2836-AAC6-486D-09972D0B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5131AF2-46AF-C068-EEF6-703CEE3AB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B8E416B-4567-C9EF-D4DF-986E45772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A165EB31-062F-DF2F-6F37-28C4BF556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6E56123-267A-30FE-4FDB-52E7F4CF3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2E14886-960D-E0D7-0E47-99CC6BD4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7254-68B7-49E5-9E22-5AAAC5CB9990}" type="datetimeFigureOut">
              <a:rPr lang="nb-NO" smtClean="0"/>
              <a:t>09.11.2022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230B6D5-EC15-06A8-7425-E96160C0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EAAFF372-549D-9E43-C2B2-C2D56E5B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C16-3B00-4535-8AB5-A24CE40DA3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880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CD5EAF-233D-A0E9-58C7-1FF235DD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C6460C3-F11B-B7A5-8F40-AC851CE2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7254-68B7-49E5-9E22-5AAAC5CB9990}" type="datetimeFigureOut">
              <a:rPr lang="nb-NO" smtClean="0"/>
              <a:t>09.11.2022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9ECE491-0417-8F09-32C3-E2F3FBF9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87E88EB-E6F5-B385-A5B5-96EAA68D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C16-3B00-4535-8AB5-A24CE40DA3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278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7D54AEA-D69E-B159-9464-81A6851C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7254-68B7-49E5-9E22-5AAAC5CB9990}" type="datetimeFigureOut">
              <a:rPr lang="nb-NO" smtClean="0"/>
              <a:t>09.11.2022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0E78D02A-17E6-AA2C-7BCF-9FA6FDD9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96674685-F9E2-5B30-4316-2952E9ED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C16-3B00-4535-8AB5-A24CE40DA3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251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D54AEE-DF6C-FDD0-7386-CDDCB7FB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6F44B37-60C3-E56B-22B5-2522ED82E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B7035D9-7078-D193-C82A-0FD583B83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4C1B8E6-9B07-2638-B709-76663E9B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7254-68B7-49E5-9E22-5AAAC5CB9990}" type="datetimeFigureOut">
              <a:rPr lang="nb-NO" smtClean="0"/>
              <a:t>09.11.2022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351E91E-6ACD-35EB-1923-9D901BF3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695CBE2-B651-49B5-BD31-FCE3592D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C16-3B00-4535-8AB5-A24CE40DA3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919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A3E8DD-AA62-54F1-117B-133C924B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EB16EAB-4618-7E80-B799-E743F7469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46538C7-F074-8633-B95E-57AB7DDE7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8363FE1-B02F-2591-4BC3-2DBED1C6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7254-68B7-49E5-9E22-5AAAC5CB9990}" type="datetimeFigureOut">
              <a:rPr lang="nb-NO" smtClean="0"/>
              <a:t>09.11.2022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B04E06A-0368-B782-CC60-7A7E15F2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306365F-81D7-DAD3-489D-058ABE58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CC16-3B00-4535-8AB5-A24CE40DA3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256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32DA36C6-A7FB-8847-7158-BA381BA21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1320404-B841-5F0F-0286-0261479CA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7A05C6B-8B0D-9B2B-94E8-5DD2823BD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27254-68B7-49E5-9E22-5AAAC5CB9990}" type="datetimeFigureOut">
              <a:rPr lang="nb-NO" smtClean="0"/>
              <a:t>09.11.2022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4B13063-B9B0-419F-E8E0-702842452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A835128-30A8-070C-056C-0003D0774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4CC16-3B00-4535-8AB5-A24CE40DA3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197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gnetplate 2">
            <a:extLst>
              <a:ext uri="{FF2B5EF4-FFF2-40B4-BE49-F238E27FC236}">
                <a16:creationId xmlns:a16="http://schemas.microsoft.com/office/drawing/2014/main" id="{413617B4-3F84-260E-0BC2-D6449439CBD3}"/>
              </a:ext>
            </a:extLst>
          </p:cNvPr>
          <p:cNvSpPr/>
          <p:nvPr/>
        </p:nvSpPr>
        <p:spPr>
          <a:xfrm rot="5400000">
            <a:off x="8820111" y="2213767"/>
            <a:ext cx="465151" cy="923925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4" name="Magnetplate 3">
            <a:extLst>
              <a:ext uri="{FF2B5EF4-FFF2-40B4-BE49-F238E27FC236}">
                <a16:creationId xmlns:a16="http://schemas.microsoft.com/office/drawing/2014/main" id="{28719018-CA2C-50CC-D543-1B6DD84DA50D}"/>
              </a:ext>
            </a:extLst>
          </p:cNvPr>
          <p:cNvSpPr/>
          <p:nvPr/>
        </p:nvSpPr>
        <p:spPr>
          <a:xfrm>
            <a:off x="2719868" y="3497261"/>
            <a:ext cx="465151" cy="785387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" name="Direktelager 5">
            <a:extLst>
              <a:ext uri="{FF2B5EF4-FFF2-40B4-BE49-F238E27FC236}">
                <a16:creationId xmlns:a16="http://schemas.microsoft.com/office/drawing/2014/main" id="{72425CA2-184B-2E2D-21CB-19F4E69446A1}"/>
              </a:ext>
            </a:extLst>
          </p:cNvPr>
          <p:cNvSpPr/>
          <p:nvPr/>
        </p:nvSpPr>
        <p:spPr>
          <a:xfrm rot="6774678" flipV="1">
            <a:off x="3395598" y="2445142"/>
            <a:ext cx="1026643" cy="465151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Magnetplate 8">
            <a:extLst>
              <a:ext uri="{FF2B5EF4-FFF2-40B4-BE49-F238E27FC236}">
                <a16:creationId xmlns:a16="http://schemas.microsoft.com/office/drawing/2014/main" id="{98E7F63B-E5BD-E921-2919-EC913169377D}"/>
              </a:ext>
            </a:extLst>
          </p:cNvPr>
          <p:cNvSpPr/>
          <p:nvPr/>
        </p:nvSpPr>
        <p:spPr>
          <a:xfrm rot="5400000">
            <a:off x="6408753" y="2190908"/>
            <a:ext cx="465151" cy="923925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1" name="Direktelager 10">
            <a:extLst>
              <a:ext uri="{FF2B5EF4-FFF2-40B4-BE49-F238E27FC236}">
                <a16:creationId xmlns:a16="http://schemas.microsoft.com/office/drawing/2014/main" id="{5C451AD8-D89C-2DB9-4BCB-BFD948A23DB0}"/>
              </a:ext>
            </a:extLst>
          </p:cNvPr>
          <p:cNvSpPr/>
          <p:nvPr/>
        </p:nvSpPr>
        <p:spPr>
          <a:xfrm rot="6536685" flipV="1">
            <a:off x="4962875" y="2449338"/>
            <a:ext cx="1026643" cy="465151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Direktelager 11">
            <a:extLst>
              <a:ext uri="{FF2B5EF4-FFF2-40B4-BE49-F238E27FC236}">
                <a16:creationId xmlns:a16="http://schemas.microsoft.com/office/drawing/2014/main" id="{28997645-24BA-46D8-39DD-943CA7B38722}"/>
              </a:ext>
            </a:extLst>
          </p:cNvPr>
          <p:cNvSpPr/>
          <p:nvPr/>
        </p:nvSpPr>
        <p:spPr>
          <a:xfrm rot="6541869" flipV="1">
            <a:off x="7252480" y="2443153"/>
            <a:ext cx="1026643" cy="465151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4" name="Kobling: vinkel 13">
            <a:extLst>
              <a:ext uri="{FF2B5EF4-FFF2-40B4-BE49-F238E27FC236}">
                <a16:creationId xmlns:a16="http://schemas.microsoft.com/office/drawing/2014/main" id="{8730AF58-AD9C-C0B9-10EF-9DA7DB50CD63}"/>
              </a:ext>
            </a:extLst>
          </p:cNvPr>
          <p:cNvCxnSpPr>
            <a:stCxn id="4" idx="1"/>
            <a:endCxn id="6" idx="0"/>
          </p:cNvCxnSpPr>
          <p:nvPr/>
        </p:nvCxnSpPr>
        <p:spPr>
          <a:xfrm rot="5400000" flipH="1" flipV="1">
            <a:off x="2868525" y="2671094"/>
            <a:ext cx="910086" cy="74224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ktangel 23">
            <a:extLst>
              <a:ext uri="{FF2B5EF4-FFF2-40B4-BE49-F238E27FC236}">
                <a16:creationId xmlns:a16="http://schemas.microsoft.com/office/drawing/2014/main" id="{E8DCAB6F-9EB5-E44D-781D-78308FE185E6}"/>
              </a:ext>
            </a:extLst>
          </p:cNvPr>
          <p:cNvSpPr/>
          <p:nvPr/>
        </p:nvSpPr>
        <p:spPr>
          <a:xfrm>
            <a:off x="2159755" y="4207660"/>
            <a:ext cx="1777672" cy="8195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5" name="Rett pilkobling 34">
            <a:extLst>
              <a:ext uri="{FF2B5EF4-FFF2-40B4-BE49-F238E27FC236}">
                <a16:creationId xmlns:a16="http://schemas.microsoft.com/office/drawing/2014/main" id="{96E6488F-6729-BBE4-36EA-F625F85D1432}"/>
              </a:ext>
            </a:extLst>
          </p:cNvPr>
          <p:cNvCxnSpPr>
            <a:cxnSpLocks/>
          </p:cNvCxnSpPr>
          <p:nvPr/>
        </p:nvCxnSpPr>
        <p:spPr>
          <a:xfrm flipH="1">
            <a:off x="2981056" y="4103915"/>
            <a:ext cx="877288" cy="0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tt pilkobling 35">
            <a:extLst>
              <a:ext uri="{FF2B5EF4-FFF2-40B4-BE49-F238E27FC236}">
                <a16:creationId xmlns:a16="http://schemas.microsoft.com/office/drawing/2014/main" id="{1F713A17-34FE-89BE-2546-BCF291E8D7C2}"/>
              </a:ext>
            </a:extLst>
          </p:cNvPr>
          <p:cNvCxnSpPr>
            <a:cxnSpLocks/>
          </p:cNvCxnSpPr>
          <p:nvPr/>
        </p:nvCxnSpPr>
        <p:spPr>
          <a:xfrm flipH="1">
            <a:off x="3937427" y="2003037"/>
            <a:ext cx="1609933" cy="120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pilkobling 38">
            <a:extLst>
              <a:ext uri="{FF2B5EF4-FFF2-40B4-BE49-F238E27FC236}">
                <a16:creationId xmlns:a16="http://schemas.microsoft.com/office/drawing/2014/main" id="{E9E4EC76-1D9D-E6D8-C9F7-E92CC139A66D}"/>
              </a:ext>
            </a:extLst>
          </p:cNvPr>
          <p:cNvCxnSpPr>
            <a:cxnSpLocks/>
          </p:cNvCxnSpPr>
          <p:nvPr/>
        </p:nvCxnSpPr>
        <p:spPr>
          <a:xfrm flipH="1">
            <a:off x="5580727" y="1995528"/>
            <a:ext cx="1113294" cy="65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tt pilkobling 88">
            <a:extLst>
              <a:ext uri="{FF2B5EF4-FFF2-40B4-BE49-F238E27FC236}">
                <a16:creationId xmlns:a16="http://schemas.microsoft.com/office/drawing/2014/main" id="{65A1C682-BADC-7421-19A1-5366FF5863F3}"/>
              </a:ext>
            </a:extLst>
          </p:cNvPr>
          <p:cNvCxnSpPr>
            <a:cxnSpLocks/>
          </p:cNvCxnSpPr>
          <p:nvPr/>
        </p:nvCxnSpPr>
        <p:spPr>
          <a:xfrm flipH="1">
            <a:off x="6676565" y="1995528"/>
            <a:ext cx="108923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tt pilkobling 89">
            <a:extLst>
              <a:ext uri="{FF2B5EF4-FFF2-40B4-BE49-F238E27FC236}">
                <a16:creationId xmlns:a16="http://schemas.microsoft.com/office/drawing/2014/main" id="{45BB0CC2-0C43-870B-7BB4-589352AF52D3}"/>
              </a:ext>
            </a:extLst>
          </p:cNvPr>
          <p:cNvCxnSpPr>
            <a:cxnSpLocks/>
          </p:cNvCxnSpPr>
          <p:nvPr/>
        </p:nvCxnSpPr>
        <p:spPr>
          <a:xfrm flipH="1">
            <a:off x="7765801" y="1995528"/>
            <a:ext cx="115331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Rett pilkobling 92">
            <a:extLst>
              <a:ext uri="{FF2B5EF4-FFF2-40B4-BE49-F238E27FC236}">
                <a16:creationId xmlns:a16="http://schemas.microsoft.com/office/drawing/2014/main" id="{07196F30-7FD7-E8EC-B833-FCC09BE546DE}"/>
              </a:ext>
            </a:extLst>
          </p:cNvPr>
          <p:cNvCxnSpPr/>
          <p:nvPr/>
        </p:nvCxnSpPr>
        <p:spPr>
          <a:xfrm>
            <a:off x="2642997" y="2691420"/>
            <a:ext cx="0" cy="14346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tt pilkobling 95">
            <a:extLst>
              <a:ext uri="{FF2B5EF4-FFF2-40B4-BE49-F238E27FC236}">
                <a16:creationId xmlns:a16="http://schemas.microsoft.com/office/drawing/2014/main" id="{56CFE927-4206-4F58-B28A-D6E941855E4B}"/>
              </a:ext>
            </a:extLst>
          </p:cNvPr>
          <p:cNvCxnSpPr>
            <a:cxnSpLocks/>
          </p:cNvCxnSpPr>
          <p:nvPr/>
        </p:nvCxnSpPr>
        <p:spPr>
          <a:xfrm>
            <a:off x="3829732" y="2631214"/>
            <a:ext cx="0" cy="1404193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kstSylinder 99">
            <a:extLst>
              <a:ext uri="{FF2B5EF4-FFF2-40B4-BE49-F238E27FC236}">
                <a16:creationId xmlns:a16="http://schemas.microsoft.com/office/drawing/2014/main" id="{7ED0E7C0-FD93-0B51-A64D-487B5992C5E7}"/>
              </a:ext>
            </a:extLst>
          </p:cNvPr>
          <p:cNvSpPr txBox="1"/>
          <p:nvPr/>
        </p:nvSpPr>
        <p:spPr>
          <a:xfrm>
            <a:off x="3745132" y="3596482"/>
            <a:ext cx="65125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500" b="1" dirty="0"/>
              <a:t>L1D</a:t>
            </a:r>
            <a:endParaRPr lang="nb-NO" dirty="0"/>
          </a:p>
        </p:txBody>
      </p:sp>
      <p:sp>
        <p:nvSpPr>
          <p:cNvPr id="102" name="TekstSylinder 101">
            <a:extLst>
              <a:ext uri="{FF2B5EF4-FFF2-40B4-BE49-F238E27FC236}">
                <a16:creationId xmlns:a16="http://schemas.microsoft.com/office/drawing/2014/main" id="{0A95BE03-A5A8-5AD4-757E-65DFBA1225FA}"/>
              </a:ext>
            </a:extLst>
          </p:cNvPr>
          <p:cNvSpPr txBox="1"/>
          <p:nvPr/>
        </p:nvSpPr>
        <p:spPr>
          <a:xfrm>
            <a:off x="3210161" y="3989114"/>
            <a:ext cx="57069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500" b="1" dirty="0"/>
              <a:t>L1A</a:t>
            </a:r>
            <a:endParaRPr lang="nb-NO" dirty="0"/>
          </a:p>
        </p:txBody>
      </p:sp>
      <p:sp>
        <p:nvSpPr>
          <p:cNvPr id="104" name="TekstSylinder 103">
            <a:extLst>
              <a:ext uri="{FF2B5EF4-FFF2-40B4-BE49-F238E27FC236}">
                <a16:creationId xmlns:a16="http://schemas.microsoft.com/office/drawing/2014/main" id="{8634469C-C3F1-3427-A43D-2E19420B6FC6}"/>
              </a:ext>
            </a:extLst>
          </p:cNvPr>
          <p:cNvSpPr txBox="1"/>
          <p:nvPr/>
        </p:nvSpPr>
        <p:spPr>
          <a:xfrm>
            <a:off x="2284013" y="3253296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 dirty="0"/>
              <a:t>L1</a:t>
            </a:r>
            <a:endParaRPr lang="nb-NO" dirty="0"/>
          </a:p>
        </p:txBody>
      </p:sp>
      <p:sp>
        <p:nvSpPr>
          <p:cNvPr id="106" name="TekstSylinder 105">
            <a:extLst>
              <a:ext uri="{FF2B5EF4-FFF2-40B4-BE49-F238E27FC236}">
                <a16:creationId xmlns:a16="http://schemas.microsoft.com/office/drawing/2014/main" id="{6BB65AD7-B752-5409-688E-1C297D7A21C5}"/>
              </a:ext>
            </a:extLst>
          </p:cNvPr>
          <p:cNvSpPr txBox="1"/>
          <p:nvPr/>
        </p:nvSpPr>
        <p:spPr>
          <a:xfrm>
            <a:off x="4649818" y="1772196"/>
            <a:ext cx="4082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 dirty="0"/>
              <a:t>L2</a:t>
            </a:r>
            <a:endParaRPr lang="nb-NO" dirty="0"/>
          </a:p>
        </p:txBody>
      </p:sp>
      <p:sp>
        <p:nvSpPr>
          <p:cNvPr id="108" name="TekstSylinder 107">
            <a:extLst>
              <a:ext uri="{FF2B5EF4-FFF2-40B4-BE49-F238E27FC236}">
                <a16:creationId xmlns:a16="http://schemas.microsoft.com/office/drawing/2014/main" id="{41B84DB9-90BA-252F-B30B-9A9F4D860D76}"/>
              </a:ext>
            </a:extLst>
          </p:cNvPr>
          <p:cNvSpPr txBox="1"/>
          <p:nvPr/>
        </p:nvSpPr>
        <p:spPr>
          <a:xfrm>
            <a:off x="5969780" y="1773102"/>
            <a:ext cx="4833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 dirty="0"/>
              <a:t>L3</a:t>
            </a:r>
            <a:endParaRPr lang="nb-NO" dirty="0"/>
          </a:p>
        </p:txBody>
      </p:sp>
      <p:sp>
        <p:nvSpPr>
          <p:cNvPr id="110" name="TekstSylinder 109">
            <a:extLst>
              <a:ext uri="{FF2B5EF4-FFF2-40B4-BE49-F238E27FC236}">
                <a16:creationId xmlns:a16="http://schemas.microsoft.com/office/drawing/2014/main" id="{F8EDE884-7705-1189-9B59-D4397475E7ED}"/>
              </a:ext>
            </a:extLst>
          </p:cNvPr>
          <p:cNvSpPr txBox="1"/>
          <p:nvPr/>
        </p:nvSpPr>
        <p:spPr>
          <a:xfrm>
            <a:off x="7024902" y="1772195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 dirty="0"/>
              <a:t>L4</a:t>
            </a:r>
            <a:endParaRPr lang="nb-NO" dirty="0"/>
          </a:p>
        </p:txBody>
      </p:sp>
      <p:sp>
        <p:nvSpPr>
          <p:cNvPr id="112" name="TekstSylinder 111">
            <a:extLst>
              <a:ext uri="{FF2B5EF4-FFF2-40B4-BE49-F238E27FC236}">
                <a16:creationId xmlns:a16="http://schemas.microsoft.com/office/drawing/2014/main" id="{C8AC8ABC-7A94-2031-BC69-4713C54352A7}"/>
              </a:ext>
            </a:extLst>
          </p:cNvPr>
          <p:cNvSpPr txBox="1"/>
          <p:nvPr/>
        </p:nvSpPr>
        <p:spPr>
          <a:xfrm>
            <a:off x="8180128" y="1780663"/>
            <a:ext cx="65592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 dirty="0"/>
              <a:t>L5</a:t>
            </a:r>
            <a:endParaRPr lang="nb-NO" dirty="0"/>
          </a:p>
        </p:txBody>
      </p:sp>
      <p:cxnSp>
        <p:nvCxnSpPr>
          <p:cNvPr id="113" name="Rett pilkobling 112">
            <a:extLst>
              <a:ext uri="{FF2B5EF4-FFF2-40B4-BE49-F238E27FC236}">
                <a16:creationId xmlns:a16="http://schemas.microsoft.com/office/drawing/2014/main" id="{AA301AA4-E271-215D-637D-A1D07EB39C27}"/>
              </a:ext>
            </a:extLst>
          </p:cNvPr>
          <p:cNvCxnSpPr>
            <a:cxnSpLocks/>
          </p:cNvCxnSpPr>
          <p:nvPr/>
        </p:nvCxnSpPr>
        <p:spPr>
          <a:xfrm flipH="1">
            <a:off x="9275445" y="2908305"/>
            <a:ext cx="46827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kstSylinder 115">
            <a:extLst>
              <a:ext uri="{FF2B5EF4-FFF2-40B4-BE49-F238E27FC236}">
                <a16:creationId xmlns:a16="http://schemas.microsoft.com/office/drawing/2014/main" id="{95B2C6F5-587E-A56E-4DAF-D3DA90FD6B71}"/>
              </a:ext>
            </a:extLst>
          </p:cNvPr>
          <p:cNvSpPr txBox="1"/>
          <p:nvPr/>
        </p:nvSpPr>
        <p:spPr>
          <a:xfrm>
            <a:off x="9342980" y="2898017"/>
            <a:ext cx="73700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800" b="1" dirty="0"/>
              <a:t>L6</a:t>
            </a:r>
            <a:endParaRPr lang="nb-NO" dirty="0"/>
          </a:p>
        </p:txBody>
      </p:sp>
      <p:cxnSp>
        <p:nvCxnSpPr>
          <p:cNvPr id="118" name="Rett pilkobling 117">
            <a:extLst>
              <a:ext uri="{FF2B5EF4-FFF2-40B4-BE49-F238E27FC236}">
                <a16:creationId xmlns:a16="http://schemas.microsoft.com/office/drawing/2014/main" id="{89A2B784-5D4C-C0E7-8B7A-FFA54C64B192}"/>
              </a:ext>
            </a:extLst>
          </p:cNvPr>
          <p:cNvCxnSpPr/>
          <p:nvPr/>
        </p:nvCxnSpPr>
        <p:spPr>
          <a:xfrm flipV="1">
            <a:off x="2952444" y="3225621"/>
            <a:ext cx="0" cy="688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Rett pilkobling 118">
            <a:extLst>
              <a:ext uri="{FF2B5EF4-FFF2-40B4-BE49-F238E27FC236}">
                <a16:creationId xmlns:a16="http://schemas.microsoft.com/office/drawing/2014/main" id="{B0B3C368-5405-AFE7-C2F5-2F61DFD3DB8F}"/>
              </a:ext>
            </a:extLst>
          </p:cNvPr>
          <p:cNvCxnSpPr>
            <a:cxnSpLocks/>
          </p:cNvCxnSpPr>
          <p:nvPr/>
        </p:nvCxnSpPr>
        <p:spPr>
          <a:xfrm flipH="1">
            <a:off x="3648075" y="2631214"/>
            <a:ext cx="272298" cy="6851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Rett pilkobling 122">
            <a:extLst>
              <a:ext uri="{FF2B5EF4-FFF2-40B4-BE49-F238E27FC236}">
                <a16:creationId xmlns:a16="http://schemas.microsoft.com/office/drawing/2014/main" id="{D7BA755E-C625-6819-D00F-BADFA39A09FC}"/>
              </a:ext>
            </a:extLst>
          </p:cNvPr>
          <p:cNvCxnSpPr>
            <a:cxnSpLocks/>
          </p:cNvCxnSpPr>
          <p:nvPr/>
        </p:nvCxnSpPr>
        <p:spPr>
          <a:xfrm>
            <a:off x="5476196" y="2625650"/>
            <a:ext cx="66320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Rett pilkobling 130">
            <a:extLst>
              <a:ext uri="{FF2B5EF4-FFF2-40B4-BE49-F238E27FC236}">
                <a16:creationId xmlns:a16="http://schemas.microsoft.com/office/drawing/2014/main" id="{79C79A04-1422-C5BA-5DF8-DB9FEBA78584}"/>
              </a:ext>
            </a:extLst>
          </p:cNvPr>
          <p:cNvCxnSpPr>
            <a:cxnSpLocks/>
          </p:cNvCxnSpPr>
          <p:nvPr/>
        </p:nvCxnSpPr>
        <p:spPr>
          <a:xfrm flipH="1">
            <a:off x="5234303" y="2636308"/>
            <a:ext cx="237446" cy="770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Rett pilkobling 131">
            <a:extLst>
              <a:ext uri="{FF2B5EF4-FFF2-40B4-BE49-F238E27FC236}">
                <a16:creationId xmlns:a16="http://schemas.microsoft.com/office/drawing/2014/main" id="{D6D43EC0-65E0-60BA-52D3-F30760F7B56A}"/>
              </a:ext>
            </a:extLst>
          </p:cNvPr>
          <p:cNvCxnSpPr>
            <a:cxnSpLocks/>
          </p:cNvCxnSpPr>
          <p:nvPr/>
        </p:nvCxnSpPr>
        <p:spPr>
          <a:xfrm flipH="1">
            <a:off x="7538864" y="2652722"/>
            <a:ext cx="221777" cy="776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Rett pilkobling 132">
            <a:extLst>
              <a:ext uri="{FF2B5EF4-FFF2-40B4-BE49-F238E27FC236}">
                <a16:creationId xmlns:a16="http://schemas.microsoft.com/office/drawing/2014/main" id="{3E3E6DB6-5DE6-96E7-7776-F7827281FB88}"/>
              </a:ext>
            </a:extLst>
          </p:cNvPr>
          <p:cNvCxnSpPr>
            <a:cxnSpLocks/>
          </p:cNvCxnSpPr>
          <p:nvPr/>
        </p:nvCxnSpPr>
        <p:spPr>
          <a:xfrm>
            <a:off x="7765801" y="2666245"/>
            <a:ext cx="66320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9" name="TekstSylinder 138">
            <a:extLst>
              <a:ext uri="{FF2B5EF4-FFF2-40B4-BE49-F238E27FC236}">
                <a16:creationId xmlns:a16="http://schemas.microsoft.com/office/drawing/2014/main" id="{82A38401-B935-FA69-93C5-9BD70E065FD5}"/>
              </a:ext>
            </a:extLst>
          </p:cNvPr>
          <p:cNvSpPr txBox="1"/>
          <p:nvPr/>
        </p:nvSpPr>
        <p:spPr>
          <a:xfrm>
            <a:off x="4992010" y="3252494"/>
            <a:ext cx="4098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 dirty="0">
                <a:solidFill>
                  <a:srgbClr val="FF0000"/>
                </a:solidFill>
              </a:rPr>
              <a:t>z2</a:t>
            </a:r>
            <a:endParaRPr lang="nb-NO" dirty="0"/>
          </a:p>
        </p:txBody>
      </p:sp>
      <p:sp>
        <p:nvSpPr>
          <p:cNvPr id="141" name="TekstSylinder 140">
            <a:extLst>
              <a:ext uri="{FF2B5EF4-FFF2-40B4-BE49-F238E27FC236}">
                <a16:creationId xmlns:a16="http://schemas.microsoft.com/office/drawing/2014/main" id="{4614188D-81E8-E04D-3148-D6F4D3B86C81}"/>
              </a:ext>
            </a:extLst>
          </p:cNvPr>
          <p:cNvSpPr txBox="1"/>
          <p:nvPr/>
        </p:nvSpPr>
        <p:spPr>
          <a:xfrm>
            <a:off x="5920746" y="2405128"/>
            <a:ext cx="610314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 dirty="0">
                <a:solidFill>
                  <a:schemeClr val="accent6"/>
                </a:solidFill>
              </a:rPr>
              <a:t>z3</a:t>
            </a:r>
            <a:endParaRPr lang="nb-NO" dirty="0">
              <a:solidFill>
                <a:schemeClr val="accent6"/>
              </a:solidFill>
            </a:endParaRPr>
          </a:p>
        </p:txBody>
      </p:sp>
      <p:sp>
        <p:nvSpPr>
          <p:cNvPr id="143" name="TekstSylinder 142">
            <a:extLst>
              <a:ext uri="{FF2B5EF4-FFF2-40B4-BE49-F238E27FC236}">
                <a16:creationId xmlns:a16="http://schemas.microsoft.com/office/drawing/2014/main" id="{CF0C25F5-1C7A-7D21-BD88-89147DDC7289}"/>
              </a:ext>
            </a:extLst>
          </p:cNvPr>
          <p:cNvSpPr txBox="1"/>
          <p:nvPr/>
        </p:nvSpPr>
        <p:spPr>
          <a:xfrm>
            <a:off x="7266552" y="3282426"/>
            <a:ext cx="519562" cy="25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 dirty="0">
                <a:solidFill>
                  <a:srgbClr val="FF0000"/>
                </a:solidFill>
              </a:rPr>
              <a:t>z4</a:t>
            </a:r>
            <a:endParaRPr lang="nb-NO" dirty="0"/>
          </a:p>
        </p:txBody>
      </p:sp>
      <p:sp>
        <p:nvSpPr>
          <p:cNvPr id="145" name="TekstSylinder 144">
            <a:extLst>
              <a:ext uri="{FF2B5EF4-FFF2-40B4-BE49-F238E27FC236}">
                <a16:creationId xmlns:a16="http://schemas.microsoft.com/office/drawing/2014/main" id="{CDAF071C-991C-BEA2-5BE6-1812B03F9310}"/>
              </a:ext>
            </a:extLst>
          </p:cNvPr>
          <p:cNvSpPr txBox="1"/>
          <p:nvPr/>
        </p:nvSpPr>
        <p:spPr>
          <a:xfrm>
            <a:off x="8265051" y="2471192"/>
            <a:ext cx="6545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 dirty="0">
                <a:solidFill>
                  <a:schemeClr val="accent6"/>
                </a:solidFill>
              </a:rPr>
              <a:t>z5</a:t>
            </a:r>
            <a:endParaRPr lang="nb-NO" dirty="0">
              <a:solidFill>
                <a:schemeClr val="accent6"/>
              </a:solidFill>
            </a:endParaRPr>
          </a:p>
        </p:txBody>
      </p:sp>
      <p:cxnSp>
        <p:nvCxnSpPr>
          <p:cNvPr id="181" name="Kobling: buet 180">
            <a:extLst>
              <a:ext uri="{FF2B5EF4-FFF2-40B4-BE49-F238E27FC236}">
                <a16:creationId xmlns:a16="http://schemas.microsoft.com/office/drawing/2014/main" id="{728F7495-AEAB-4D60-76D5-09B6F2A0352E}"/>
              </a:ext>
            </a:extLst>
          </p:cNvPr>
          <p:cNvCxnSpPr>
            <a:cxnSpLocks/>
          </p:cNvCxnSpPr>
          <p:nvPr/>
        </p:nvCxnSpPr>
        <p:spPr>
          <a:xfrm flipV="1">
            <a:off x="2819968" y="3489163"/>
            <a:ext cx="262994" cy="157732"/>
          </a:xfrm>
          <a:prstGeom prst="curvedConnector3">
            <a:avLst>
              <a:gd name="adj1" fmla="val 168214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5" name="Kobling: buet 194">
            <a:extLst>
              <a:ext uri="{FF2B5EF4-FFF2-40B4-BE49-F238E27FC236}">
                <a16:creationId xmlns:a16="http://schemas.microsoft.com/office/drawing/2014/main" id="{3EBB5679-8A24-8C01-5FB1-24D3E29D4AA1}"/>
              </a:ext>
            </a:extLst>
          </p:cNvPr>
          <p:cNvCxnSpPr>
            <a:cxnSpLocks/>
          </p:cNvCxnSpPr>
          <p:nvPr/>
        </p:nvCxnSpPr>
        <p:spPr>
          <a:xfrm rot="10800000">
            <a:off x="3461093" y="3042131"/>
            <a:ext cx="264495" cy="198955"/>
          </a:xfrm>
          <a:prstGeom prst="curvedConnector3">
            <a:avLst>
              <a:gd name="adj1" fmla="val -72153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Kobling: buet 203">
            <a:extLst>
              <a:ext uri="{FF2B5EF4-FFF2-40B4-BE49-F238E27FC236}">
                <a16:creationId xmlns:a16="http://schemas.microsoft.com/office/drawing/2014/main" id="{105C5DBE-9FB2-94F7-EBC2-0B24DD727C05}"/>
              </a:ext>
            </a:extLst>
          </p:cNvPr>
          <p:cNvCxnSpPr>
            <a:cxnSpLocks/>
          </p:cNvCxnSpPr>
          <p:nvPr/>
        </p:nvCxnSpPr>
        <p:spPr>
          <a:xfrm rot="10800000">
            <a:off x="5049575" y="3126143"/>
            <a:ext cx="264495" cy="198955"/>
          </a:xfrm>
          <a:prstGeom prst="curvedConnector3">
            <a:avLst>
              <a:gd name="adj1" fmla="val -72153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5" name="Kobling: buet 204">
            <a:extLst>
              <a:ext uri="{FF2B5EF4-FFF2-40B4-BE49-F238E27FC236}">
                <a16:creationId xmlns:a16="http://schemas.microsoft.com/office/drawing/2014/main" id="{33528A1D-02C0-D381-D860-110F61E1B2C5}"/>
              </a:ext>
            </a:extLst>
          </p:cNvPr>
          <p:cNvCxnSpPr>
            <a:cxnSpLocks/>
          </p:cNvCxnSpPr>
          <p:nvPr/>
        </p:nvCxnSpPr>
        <p:spPr>
          <a:xfrm rot="10800000">
            <a:off x="7321845" y="3137354"/>
            <a:ext cx="264495" cy="198955"/>
          </a:xfrm>
          <a:prstGeom prst="curvedConnector3">
            <a:avLst>
              <a:gd name="adj1" fmla="val -72153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Kobling: buet 211">
            <a:extLst>
              <a:ext uri="{FF2B5EF4-FFF2-40B4-BE49-F238E27FC236}">
                <a16:creationId xmlns:a16="http://schemas.microsoft.com/office/drawing/2014/main" id="{9AA33397-C9F1-278B-CC37-F4957DAED617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87182" y="2463849"/>
            <a:ext cx="205537" cy="150200"/>
          </a:xfrm>
          <a:prstGeom prst="curvedConnector3">
            <a:avLst>
              <a:gd name="adj1" fmla="val -74568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kstSylinder 4">
            <a:extLst>
              <a:ext uri="{FF2B5EF4-FFF2-40B4-BE49-F238E27FC236}">
                <a16:creationId xmlns:a16="http://schemas.microsoft.com/office/drawing/2014/main" id="{299514B2-0CAA-F75D-633E-2B33B4ABF208}"/>
              </a:ext>
            </a:extLst>
          </p:cNvPr>
          <p:cNvSpPr txBox="1"/>
          <p:nvPr/>
        </p:nvSpPr>
        <p:spPr>
          <a:xfrm>
            <a:off x="3520887" y="2890954"/>
            <a:ext cx="3868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900" b="1" kern="1200" dirty="0">
                <a:solidFill>
                  <a:schemeClr val="accent1">
                    <a:lumMod val="50000"/>
                  </a:schemeClr>
                </a:solidFill>
                <a:effectLst/>
              </a:rPr>
              <a:t>θ</a:t>
            </a:r>
            <a:r>
              <a:rPr lang="nb-NO" sz="7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nb-NO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95FD2121-8492-EE16-784E-306AB1FC9492}"/>
              </a:ext>
            </a:extLst>
          </p:cNvPr>
          <p:cNvSpPr txBox="1"/>
          <p:nvPr/>
        </p:nvSpPr>
        <p:spPr>
          <a:xfrm>
            <a:off x="5213815" y="3138353"/>
            <a:ext cx="3440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900" b="1" kern="1200" dirty="0">
                <a:solidFill>
                  <a:schemeClr val="accent1">
                    <a:lumMod val="50000"/>
                  </a:schemeClr>
                </a:solidFill>
                <a:effectLst/>
              </a:rPr>
              <a:t>θ</a:t>
            </a:r>
            <a:r>
              <a:rPr lang="nb-NO" sz="700" b="1" kern="1200" dirty="0">
                <a:solidFill>
                  <a:schemeClr val="accent1">
                    <a:lumMod val="50000"/>
                  </a:schemeClr>
                </a:solidFill>
                <a:effectLst/>
              </a:rPr>
              <a:t>3</a:t>
            </a:r>
            <a:endParaRPr lang="nb-NO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0705AEB2-3B64-C77C-2216-FDBE760935E3}"/>
              </a:ext>
            </a:extLst>
          </p:cNvPr>
          <p:cNvSpPr txBox="1"/>
          <p:nvPr/>
        </p:nvSpPr>
        <p:spPr>
          <a:xfrm>
            <a:off x="5773269" y="2430713"/>
            <a:ext cx="3115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900" b="0" kern="1200" dirty="0">
                <a:solidFill>
                  <a:schemeClr val="accent1">
                    <a:lumMod val="50000"/>
                  </a:schemeClr>
                </a:solidFill>
                <a:effectLst/>
              </a:rPr>
              <a:t>θ</a:t>
            </a:r>
            <a:r>
              <a:rPr lang="nb-NO" sz="700" b="0" kern="1200" dirty="0">
                <a:solidFill>
                  <a:schemeClr val="accent1">
                    <a:lumMod val="50000"/>
                  </a:schemeClr>
                </a:solidFill>
                <a:effectLst/>
              </a:rPr>
              <a:t>4</a:t>
            </a:r>
            <a:endParaRPr lang="nb-NO" sz="9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05FE545-9614-56A9-069C-6F9706E984CF}"/>
              </a:ext>
            </a:extLst>
          </p:cNvPr>
          <p:cNvSpPr txBox="1"/>
          <p:nvPr/>
        </p:nvSpPr>
        <p:spPr>
          <a:xfrm>
            <a:off x="7526138" y="3137186"/>
            <a:ext cx="45686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900" b="1" kern="1200" dirty="0">
                <a:solidFill>
                  <a:schemeClr val="accent1">
                    <a:lumMod val="50000"/>
                  </a:schemeClr>
                </a:solidFill>
                <a:effectLst/>
              </a:rPr>
              <a:t>θ</a:t>
            </a:r>
            <a:r>
              <a:rPr lang="nb-NO" sz="700" b="1" kern="1200" dirty="0">
                <a:solidFill>
                  <a:schemeClr val="accent1">
                    <a:lumMod val="50000"/>
                  </a:schemeClr>
                </a:solidFill>
                <a:effectLst/>
              </a:rPr>
              <a:t>5</a:t>
            </a:r>
            <a:endParaRPr lang="nb-NO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12DF6C28-1D34-DF47-A89A-5B5D733136CD}"/>
              </a:ext>
            </a:extLst>
          </p:cNvPr>
          <p:cNvSpPr txBox="1"/>
          <p:nvPr/>
        </p:nvSpPr>
        <p:spPr>
          <a:xfrm>
            <a:off x="8055742" y="2482605"/>
            <a:ext cx="84856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900" b="1" kern="1200" dirty="0">
                <a:solidFill>
                  <a:schemeClr val="accent1">
                    <a:lumMod val="50000"/>
                  </a:schemeClr>
                </a:solidFill>
                <a:effectLst/>
              </a:rPr>
              <a:t>θ</a:t>
            </a:r>
            <a:r>
              <a:rPr lang="nb-NO" sz="700" b="1" kern="1200" dirty="0">
                <a:solidFill>
                  <a:schemeClr val="accent1">
                    <a:lumMod val="50000"/>
                  </a:schemeClr>
                </a:solidFill>
                <a:effectLst/>
              </a:rPr>
              <a:t>6</a:t>
            </a:r>
            <a:endParaRPr lang="nb-NO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CFEB3C4D-5C65-F5C6-549E-4065F0C51940}"/>
              </a:ext>
            </a:extLst>
          </p:cNvPr>
          <p:cNvSpPr txBox="1"/>
          <p:nvPr/>
        </p:nvSpPr>
        <p:spPr>
          <a:xfrm>
            <a:off x="2719868" y="3459547"/>
            <a:ext cx="12979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900" b="1" kern="1200" dirty="0">
                <a:solidFill>
                  <a:schemeClr val="accent1">
                    <a:lumMod val="50000"/>
                  </a:schemeClr>
                </a:solidFill>
                <a:effectLst/>
              </a:rPr>
              <a:t>θ</a:t>
            </a:r>
            <a:r>
              <a:rPr lang="nb-NO" sz="7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nb-NO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3" name="Rett pilkobling 42">
            <a:extLst>
              <a:ext uri="{FF2B5EF4-FFF2-40B4-BE49-F238E27FC236}">
                <a16:creationId xmlns:a16="http://schemas.microsoft.com/office/drawing/2014/main" id="{4F362046-DAC8-188E-7C3D-CDCDE1571A43}"/>
              </a:ext>
            </a:extLst>
          </p:cNvPr>
          <p:cNvCxnSpPr>
            <a:cxnSpLocks/>
          </p:cNvCxnSpPr>
          <p:nvPr/>
        </p:nvCxnSpPr>
        <p:spPr>
          <a:xfrm>
            <a:off x="2951465" y="3914469"/>
            <a:ext cx="5706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Rett pilkobling 44">
            <a:extLst>
              <a:ext uri="{FF2B5EF4-FFF2-40B4-BE49-F238E27FC236}">
                <a16:creationId xmlns:a16="http://schemas.microsoft.com/office/drawing/2014/main" id="{A640379D-CF5A-CCA2-C2C2-BE92B7D97251}"/>
              </a:ext>
            </a:extLst>
          </p:cNvPr>
          <p:cNvCxnSpPr>
            <a:cxnSpLocks/>
          </p:cNvCxnSpPr>
          <p:nvPr/>
        </p:nvCxnSpPr>
        <p:spPr>
          <a:xfrm flipV="1">
            <a:off x="2966701" y="3504828"/>
            <a:ext cx="450894" cy="4095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914309D1-1238-D85F-E190-89DF19E2BED0}"/>
              </a:ext>
            </a:extLst>
          </p:cNvPr>
          <p:cNvCxnSpPr>
            <a:cxnSpLocks/>
          </p:cNvCxnSpPr>
          <p:nvPr/>
        </p:nvCxnSpPr>
        <p:spPr>
          <a:xfrm>
            <a:off x="3908920" y="2629770"/>
            <a:ext cx="57230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TekstSylinder 62">
            <a:extLst>
              <a:ext uri="{FF2B5EF4-FFF2-40B4-BE49-F238E27FC236}">
                <a16:creationId xmlns:a16="http://schemas.microsoft.com/office/drawing/2014/main" id="{66959E39-0615-6145-8564-4BFAE5A54953}"/>
              </a:ext>
            </a:extLst>
          </p:cNvPr>
          <p:cNvSpPr txBox="1"/>
          <p:nvPr/>
        </p:nvSpPr>
        <p:spPr>
          <a:xfrm>
            <a:off x="3338272" y="3423059"/>
            <a:ext cx="3970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 dirty="0">
                <a:solidFill>
                  <a:srgbClr val="FF0000"/>
                </a:solidFill>
              </a:rPr>
              <a:t>y0</a:t>
            </a:r>
            <a:endParaRPr lang="nb-NO" dirty="0"/>
          </a:p>
        </p:txBody>
      </p:sp>
      <p:sp>
        <p:nvSpPr>
          <p:cNvPr id="64" name="TekstSylinder 63">
            <a:extLst>
              <a:ext uri="{FF2B5EF4-FFF2-40B4-BE49-F238E27FC236}">
                <a16:creationId xmlns:a16="http://schemas.microsoft.com/office/drawing/2014/main" id="{FC76A8C3-3ECA-85FF-7A94-B1A4944A8A64}"/>
              </a:ext>
            </a:extLst>
          </p:cNvPr>
          <p:cNvSpPr txBox="1"/>
          <p:nvPr/>
        </p:nvSpPr>
        <p:spPr>
          <a:xfrm>
            <a:off x="3384412" y="3721904"/>
            <a:ext cx="4568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 dirty="0">
                <a:solidFill>
                  <a:srgbClr val="FF0000"/>
                </a:solidFill>
              </a:rPr>
              <a:t>x0</a:t>
            </a:r>
            <a:endParaRPr lang="nb-NO" sz="1000" dirty="0"/>
          </a:p>
        </p:txBody>
      </p:sp>
      <p:sp>
        <p:nvSpPr>
          <p:cNvPr id="65" name="TekstSylinder 64">
            <a:extLst>
              <a:ext uri="{FF2B5EF4-FFF2-40B4-BE49-F238E27FC236}">
                <a16:creationId xmlns:a16="http://schemas.microsoft.com/office/drawing/2014/main" id="{A66096B4-DBA6-3F9A-D1AC-99CEAEBCC403}"/>
              </a:ext>
            </a:extLst>
          </p:cNvPr>
          <p:cNvSpPr txBox="1"/>
          <p:nvPr/>
        </p:nvSpPr>
        <p:spPr>
          <a:xfrm>
            <a:off x="3414963" y="3134827"/>
            <a:ext cx="3970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 dirty="0">
                <a:solidFill>
                  <a:srgbClr val="FF0000"/>
                </a:solidFill>
              </a:rPr>
              <a:t>z1</a:t>
            </a:r>
            <a:endParaRPr lang="nb-NO" b="1" dirty="0"/>
          </a:p>
        </p:txBody>
      </p:sp>
      <p:cxnSp>
        <p:nvCxnSpPr>
          <p:cNvPr id="54" name="Rett linje 53">
            <a:extLst>
              <a:ext uri="{FF2B5EF4-FFF2-40B4-BE49-F238E27FC236}">
                <a16:creationId xmlns:a16="http://schemas.microsoft.com/office/drawing/2014/main" id="{D76B920A-C4D8-06ED-1EF2-D784D5218A31}"/>
              </a:ext>
            </a:extLst>
          </p:cNvPr>
          <p:cNvCxnSpPr>
            <a:cxnSpLocks/>
          </p:cNvCxnSpPr>
          <p:nvPr/>
        </p:nvCxnSpPr>
        <p:spPr>
          <a:xfrm flipV="1">
            <a:off x="4195073" y="2594303"/>
            <a:ext cx="1055809" cy="8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Rett linje 55">
            <a:extLst>
              <a:ext uri="{FF2B5EF4-FFF2-40B4-BE49-F238E27FC236}">
                <a16:creationId xmlns:a16="http://schemas.microsoft.com/office/drawing/2014/main" id="{88018EFC-579F-25C8-192A-61D536E99B20}"/>
              </a:ext>
            </a:extLst>
          </p:cNvPr>
          <p:cNvCxnSpPr>
            <a:cxnSpLocks/>
          </p:cNvCxnSpPr>
          <p:nvPr/>
        </p:nvCxnSpPr>
        <p:spPr>
          <a:xfrm>
            <a:off x="5760195" y="2610637"/>
            <a:ext cx="4191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Rett linje 80">
            <a:extLst>
              <a:ext uri="{FF2B5EF4-FFF2-40B4-BE49-F238E27FC236}">
                <a16:creationId xmlns:a16="http://schemas.microsoft.com/office/drawing/2014/main" id="{EF93AD88-3348-0AB6-C16F-0103C1B6708E}"/>
              </a:ext>
            </a:extLst>
          </p:cNvPr>
          <p:cNvCxnSpPr>
            <a:cxnSpLocks/>
          </p:cNvCxnSpPr>
          <p:nvPr/>
        </p:nvCxnSpPr>
        <p:spPr>
          <a:xfrm>
            <a:off x="7113293" y="2632935"/>
            <a:ext cx="417445" cy="1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Rett linje 86">
            <a:extLst>
              <a:ext uri="{FF2B5EF4-FFF2-40B4-BE49-F238E27FC236}">
                <a16:creationId xmlns:a16="http://schemas.microsoft.com/office/drawing/2014/main" id="{45160AE0-CE49-2C3E-503B-D73E5CCF100C}"/>
              </a:ext>
            </a:extLst>
          </p:cNvPr>
          <p:cNvCxnSpPr>
            <a:cxnSpLocks/>
          </p:cNvCxnSpPr>
          <p:nvPr/>
        </p:nvCxnSpPr>
        <p:spPr>
          <a:xfrm>
            <a:off x="8015904" y="2641623"/>
            <a:ext cx="583145" cy="2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6756F531-437B-8C3E-A9D4-9B4665C74B68}"/>
              </a:ext>
            </a:extLst>
          </p:cNvPr>
          <p:cNvSpPr txBox="1"/>
          <p:nvPr/>
        </p:nvSpPr>
        <p:spPr>
          <a:xfrm>
            <a:off x="2717278" y="3101243"/>
            <a:ext cx="3970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 dirty="0">
                <a:solidFill>
                  <a:srgbClr val="FF0000"/>
                </a:solidFill>
              </a:rPr>
              <a:t>z0</a:t>
            </a:r>
            <a:endParaRPr lang="nb-NO" b="1" dirty="0"/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23B59303-1765-BEC0-B4CF-9590349C5071}"/>
              </a:ext>
            </a:extLst>
          </p:cNvPr>
          <p:cNvSpPr txBox="1"/>
          <p:nvPr/>
        </p:nvSpPr>
        <p:spPr>
          <a:xfrm>
            <a:off x="4348965" y="2552617"/>
            <a:ext cx="4568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 dirty="0">
                <a:solidFill>
                  <a:srgbClr val="FF0000"/>
                </a:solidFill>
              </a:rPr>
              <a:t>x1</a:t>
            </a:r>
            <a:endParaRPr lang="nb-NO" sz="1000" dirty="0"/>
          </a:p>
        </p:txBody>
      </p:sp>
      <p:cxnSp>
        <p:nvCxnSpPr>
          <p:cNvPr id="98" name="Rett pilkobling 97">
            <a:extLst>
              <a:ext uri="{FF2B5EF4-FFF2-40B4-BE49-F238E27FC236}">
                <a16:creationId xmlns:a16="http://schemas.microsoft.com/office/drawing/2014/main" id="{F05326EB-2E30-0E37-2A21-9DED1DCA4A31}"/>
              </a:ext>
            </a:extLst>
          </p:cNvPr>
          <p:cNvCxnSpPr>
            <a:cxnSpLocks/>
          </p:cNvCxnSpPr>
          <p:nvPr/>
        </p:nvCxnSpPr>
        <p:spPr>
          <a:xfrm flipV="1">
            <a:off x="3916926" y="2026884"/>
            <a:ext cx="0" cy="609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TekstSylinder 100">
            <a:extLst>
              <a:ext uri="{FF2B5EF4-FFF2-40B4-BE49-F238E27FC236}">
                <a16:creationId xmlns:a16="http://schemas.microsoft.com/office/drawing/2014/main" id="{AB95B192-A3FD-8830-4392-62D8D2A30306}"/>
              </a:ext>
            </a:extLst>
          </p:cNvPr>
          <p:cNvSpPr txBox="1"/>
          <p:nvPr/>
        </p:nvSpPr>
        <p:spPr>
          <a:xfrm>
            <a:off x="3655810" y="1933838"/>
            <a:ext cx="3970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 dirty="0">
                <a:solidFill>
                  <a:srgbClr val="FF0000"/>
                </a:solidFill>
              </a:rPr>
              <a:t>y1</a:t>
            </a:r>
            <a:endParaRPr lang="nb-NO" dirty="0"/>
          </a:p>
        </p:txBody>
      </p:sp>
      <p:cxnSp>
        <p:nvCxnSpPr>
          <p:cNvPr id="103" name="Rett pilkobling 102">
            <a:extLst>
              <a:ext uri="{FF2B5EF4-FFF2-40B4-BE49-F238E27FC236}">
                <a16:creationId xmlns:a16="http://schemas.microsoft.com/office/drawing/2014/main" id="{D422F506-B8FE-0BDB-567D-AC0CA70A162A}"/>
              </a:ext>
            </a:extLst>
          </p:cNvPr>
          <p:cNvCxnSpPr>
            <a:cxnSpLocks/>
          </p:cNvCxnSpPr>
          <p:nvPr/>
        </p:nvCxnSpPr>
        <p:spPr>
          <a:xfrm flipV="1">
            <a:off x="5472786" y="2639902"/>
            <a:ext cx="649272" cy="2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7" name="TekstSylinder 106">
            <a:extLst>
              <a:ext uri="{FF2B5EF4-FFF2-40B4-BE49-F238E27FC236}">
                <a16:creationId xmlns:a16="http://schemas.microsoft.com/office/drawing/2014/main" id="{6DC29777-1F68-8D67-AC04-BE21E746E22F}"/>
              </a:ext>
            </a:extLst>
          </p:cNvPr>
          <p:cNvSpPr txBox="1"/>
          <p:nvPr/>
        </p:nvSpPr>
        <p:spPr>
          <a:xfrm>
            <a:off x="5939218" y="2587175"/>
            <a:ext cx="4568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 dirty="0">
                <a:solidFill>
                  <a:srgbClr val="FF0000"/>
                </a:solidFill>
              </a:rPr>
              <a:t>x2</a:t>
            </a:r>
            <a:endParaRPr lang="nb-NO" sz="1000" dirty="0"/>
          </a:p>
        </p:txBody>
      </p:sp>
      <p:cxnSp>
        <p:nvCxnSpPr>
          <p:cNvPr id="109" name="Rett pilkobling 108">
            <a:extLst>
              <a:ext uri="{FF2B5EF4-FFF2-40B4-BE49-F238E27FC236}">
                <a16:creationId xmlns:a16="http://schemas.microsoft.com/office/drawing/2014/main" id="{D0FB8328-D551-BF8A-DB3C-2CD668625D35}"/>
              </a:ext>
            </a:extLst>
          </p:cNvPr>
          <p:cNvCxnSpPr>
            <a:cxnSpLocks/>
          </p:cNvCxnSpPr>
          <p:nvPr/>
        </p:nvCxnSpPr>
        <p:spPr>
          <a:xfrm flipV="1">
            <a:off x="5471749" y="2041924"/>
            <a:ext cx="0" cy="609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1" name="TekstSylinder 110">
            <a:extLst>
              <a:ext uri="{FF2B5EF4-FFF2-40B4-BE49-F238E27FC236}">
                <a16:creationId xmlns:a16="http://schemas.microsoft.com/office/drawing/2014/main" id="{C166888C-CEF4-3395-A571-1B65E6388F55}"/>
              </a:ext>
            </a:extLst>
          </p:cNvPr>
          <p:cNvSpPr txBox="1"/>
          <p:nvPr/>
        </p:nvSpPr>
        <p:spPr>
          <a:xfrm>
            <a:off x="5206786" y="1968678"/>
            <a:ext cx="3970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 dirty="0">
                <a:solidFill>
                  <a:srgbClr val="FF0000"/>
                </a:solidFill>
              </a:rPr>
              <a:t>y2</a:t>
            </a:r>
            <a:endParaRPr lang="nb-NO" dirty="0"/>
          </a:p>
        </p:txBody>
      </p:sp>
      <p:cxnSp>
        <p:nvCxnSpPr>
          <p:cNvPr id="115" name="Rett pilkobling 114">
            <a:extLst>
              <a:ext uri="{FF2B5EF4-FFF2-40B4-BE49-F238E27FC236}">
                <a16:creationId xmlns:a16="http://schemas.microsoft.com/office/drawing/2014/main" id="{2245F994-40C9-5ECF-F3F7-CD7DF623EF38}"/>
              </a:ext>
            </a:extLst>
          </p:cNvPr>
          <p:cNvCxnSpPr>
            <a:cxnSpLocks/>
          </p:cNvCxnSpPr>
          <p:nvPr/>
        </p:nvCxnSpPr>
        <p:spPr>
          <a:xfrm flipV="1">
            <a:off x="5478815" y="2202032"/>
            <a:ext cx="450297" cy="42467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TekstSylinder 119">
            <a:extLst>
              <a:ext uri="{FF2B5EF4-FFF2-40B4-BE49-F238E27FC236}">
                <a16:creationId xmlns:a16="http://schemas.microsoft.com/office/drawing/2014/main" id="{E3030EA4-3A0D-C973-6418-856D3575EBA0}"/>
              </a:ext>
            </a:extLst>
          </p:cNvPr>
          <p:cNvSpPr txBox="1"/>
          <p:nvPr/>
        </p:nvSpPr>
        <p:spPr>
          <a:xfrm>
            <a:off x="5842792" y="2114349"/>
            <a:ext cx="610314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 dirty="0">
                <a:solidFill>
                  <a:schemeClr val="accent6"/>
                </a:solidFill>
              </a:rPr>
              <a:t>x3</a:t>
            </a:r>
            <a:endParaRPr lang="nb-NO" dirty="0">
              <a:solidFill>
                <a:schemeClr val="accent6"/>
              </a:solidFill>
            </a:endParaRPr>
          </a:p>
        </p:txBody>
      </p:sp>
      <p:cxnSp>
        <p:nvCxnSpPr>
          <p:cNvPr id="121" name="Rett pilkobling 120">
            <a:extLst>
              <a:ext uri="{FF2B5EF4-FFF2-40B4-BE49-F238E27FC236}">
                <a16:creationId xmlns:a16="http://schemas.microsoft.com/office/drawing/2014/main" id="{DCAE0599-4429-9FF5-E5C7-C34AC11803F9}"/>
              </a:ext>
            </a:extLst>
          </p:cNvPr>
          <p:cNvCxnSpPr>
            <a:cxnSpLocks/>
          </p:cNvCxnSpPr>
          <p:nvPr/>
        </p:nvCxnSpPr>
        <p:spPr>
          <a:xfrm flipH="1" flipV="1">
            <a:off x="5484845" y="2049040"/>
            <a:ext cx="4563" cy="56595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kstSylinder 124">
            <a:extLst>
              <a:ext uri="{FF2B5EF4-FFF2-40B4-BE49-F238E27FC236}">
                <a16:creationId xmlns:a16="http://schemas.microsoft.com/office/drawing/2014/main" id="{21F28836-1036-E0CC-F57E-A19F34ED2B12}"/>
              </a:ext>
            </a:extLst>
          </p:cNvPr>
          <p:cNvSpPr txBox="1"/>
          <p:nvPr/>
        </p:nvSpPr>
        <p:spPr>
          <a:xfrm>
            <a:off x="5447398" y="1962066"/>
            <a:ext cx="610314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 dirty="0">
                <a:solidFill>
                  <a:schemeClr val="accent6"/>
                </a:solidFill>
              </a:rPr>
              <a:t>y3</a:t>
            </a:r>
            <a:endParaRPr lang="nb-NO" dirty="0">
              <a:solidFill>
                <a:schemeClr val="accent6"/>
              </a:solidFill>
            </a:endParaRPr>
          </a:p>
        </p:txBody>
      </p:sp>
      <p:cxnSp>
        <p:nvCxnSpPr>
          <p:cNvPr id="127" name="Rett pilkobling 126">
            <a:extLst>
              <a:ext uri="{FF2B5EF4-FFF2-40B4-BE49-F238E27FC236}">
                <a16:creationId xmlns:a16="http://schemas.microsoft.com/office/drawing/2014/main" id="{7514E7E1-6137-515E-A5AD-531EF8C97A86}"/>
              </a:ext>
            </a:extLst>
          </p:cNvPr>
          <p:cNvCxnSpPr>
            <a:cxnSpLocks/>
          </p:cNvCxnSpPr>
          <p:nvPr/>
        </p:nvCxnSpPr>
        <p:spPr>
          <a:xfrm flipV="1">
            <a:off x="7754571" y="2049040"/>
            <a:ext cx="0" cy="609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8" name="TekstSylinder 127">
            <a:extLst>
              <a:ext uri="{FF2B5EF4-FFF2-40B4-BE49-F238E27FC236}">
                <a16:creationId xmlns:a16="http://schemas.microsoft.com/office/drawing/2014/main" id="{D167BCF3-B9D9-01C3-2052-9E0DB93FF6EE}"/>
              </a:ext>
            </a:extLst>
          </p:cNvPr>
          <p:cNvSpPr txBox="1"/>
          <p:nvPr/>
        </p:nvSpPr>
        <p:spPr>
          <a:xfrm>
            <a:off x="7471263" y="1973538"/>
            <a:ext cx="3970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 dirty="0">
                <a:solidFill>
                  <a:srgbClr val="FF0000"/>
                </a:solidFill>
              </a:rPr>
              <a:t>y4</a:t>
            </a:r>
            <a:endParaRPr lang="nb-NO" dirty="0"/>
          </a:p>
        </p:txBody>
      </p:sp>
      <p:cxnSp>
        <p:nvCxnSpPr>
          <p:cNvPr id="129" name="Rett pilkobling 128">
            <a:extLst>
              <a:ext uri="{FF2B5EF4-FFF2-40B4-BE49-F238E27FC236}">
                <a16:creationId xmlns:a16="http://schemas.microsoft.com/office/drawing/2014/main" id="{B16CDD2D-455C-B222-BD01-C699BF4C8B93}"/>
              </a:ext>
            </a:extLst>
          </p:cNvPr>
          <p:cNvCxnSpPr>
            <a:cxnSpLocks/>
          </p:cNvCxnSpPr>
          <p:nvPr/>
        </p:nvCxnSpPr>
        <p:spPr>
          <a:xfrm flipV="1">
            <a:off x="7765801" y="2097627"/>
            <a:ext cx="0" cy="5781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7" name="TekstSylinder 136">
            <a:extLst>
              <a:ext uri="{FF2B5EF4-FFF2-40B4-BE49-F238E27FC236}">
                <a16:creationId xmlns:a16="http://schemas.microsoft.com/office/drawing/2014/main" id="{79FF8D74-CDC1-7C61-2E42-20A2DD7B02E5}"/>
              </a:ext>
            </a:extLst>
          </p:cNvPr>
          <p:cNvSpPr txBox="1"/>
          <p:nvPr/>
        </p:nvSpPr>
        <p:spPr>
          <a:xfrm>
            <a:off x="7732434" y="1984229"/>
            <a:ext cx="6545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b="1" dirty="0">
                <a:solidFill>
                  <a:schemeClr val="accent6"/>
                </a:solidFill>
              </a:rPr>
              <a:t>y5</a:t>
            </a:r>
            <a:endParaRPr lang="nb-NO" dirty="0">
              <a:solidFill>
                <a:schemeClr val="accent6"/>
              </a:solidFill>
            </a:endParaRPr>
          </a:p>
        </p:txBody>
      </p:sp>
      <p:cxnSp>
        <p:nvCxnSpPr>
          <p:cNvPr id="138" name="Rett pilkobling 137">
            <a:extLst>
              <a:ext uri="{FF2B5EF4-FFF2-40B4-BE49-F238E27FC236}">
                <a16:creationId xmlns:a16="http://schemas.microsoft.com/office/drawing/2014/main" id="{5AF11A25-F76E-5B60-93B1-DBAEBEAF8154}"/>
              </a:ext>
            </a:extLst>
          </p:cNvPr>
          <p:cNvCxnSpPr>
            <a:cxnSpLocks/>
          </p:cNvCxnSpPr>
          <p:nvPr/>
        </p:nvCxnSpPr>
        <p:spPr>
          <a:xfrm flipV="1">
            <a:off x="7739975" y="2681738"/>
            <a:ext cx="649272" cy="2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Kobling: buet 143">
            <a:extLst>
              <a:ext uri="{FF2B5EF4-FFF2-40B4-BE49-F238E27FC236}">
                <a16:creationId xmlns:a16="http://schemas.microsoft.com/office/drawing/2014/main" id="{97A42A20-8CFF-97F4-DB15-F083F064812D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16059" y="2432052"/>
            <a:ext cx="205537" cy="150200"/>
          </a:xfrm>
          <a:prstGeom prst="curvedConnector3">
            <a:avLst>
              <a:gd name="adj1" fmla="val -74568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46" name="Tabell 3">
            <a:extLst>
              <a:ext uri="{FF2B5EF4-FFF2-40B4-BE49-F238E27FC236}">
                <a16:creationId xmlns:a16="http://schemas.microsoft.com/office/drawing/2014/main" id="{3B4ACAFE-9FD5-644E-33CD-F153C5438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46051"/>
              </p:ext>
            </p:extLst>
          </p:nvPr>
        </p:nvGraphicFramePr>
        <p:xfrm>
          <a:off x="6096000" y="4734397"/>
          <a:ext cx="6096000" cy="21222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558828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46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406120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02474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11852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6901041"/>
                    </a:ext>
                  </a:extLst>
                </a:gridCol>
              </a:tblGrid>
              <a:tr h="292753">
                <a:tc>
                  <a:txBody>
                    <a:bodyPr/>
                    <a:lstStyle/>
                    <a:p>
                      <a:r>
                        <a:rPr lang="nb-NO" b="0" dirty="0"/>
                        <a:t>Links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kern="1200" dirty="0">
                          <a:solidFill>
                            <a:schemeClr val="lt1"/>
                          </a:solidFill>
                          <a:effectLst/>
                        </a:rPr>
                        <a:t>θ</a:t>
                      </a:r>
                      <a:r>
                        <a:rPr lang="nb-NO" sz="1400" b="0" kern="1200" dirty="0">
                          <a:solidFill>
                            <a:schemeClr val="lt1"/>
                          </a:solidFill>
                          <a:effectLst/>
                        </a:rPr>
                        <a:t>j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0" dirty="0" err="1"/>
                        <a:t>d</a:t>
                      </a:r>
                      <a:r>
                        <a:rPr lang="nb-NO" sz="1400" b="0" dirty="0" err="1"/>
                        <a:t>j</a:t>
                      </a:r>
                      <a:endParaRPr lang="nb-NO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0" dirty="0" err="1"/>
                        <a:t>A</a:t>
                      </a:r>
                      <a:r>
                        <a:rPr lang="nb-NO" sz="1400" b="0" dirty="0" err="1"/>
                        <a:t>j</a:t>
                      </a:r>
                      <a:endParaRPr lang="nb-NO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kern="1200" dirty="0">
                          <a:solidFill>
                            <a:schemeClr val="lt1"/>
                          </a:solidFill>
                          <a:effectLst/>
                        </a:rPr>
                        <a:t>α</a:t>
                      </a:r>
                      <a:r>
                        <a:rPr lang="nb-NO" sz="1400" b="0" kern="1200" dirty="0">
                          <a:solidFill>
                            <a:schemeClr val="lt1"/>
                          </a:solidFill>
                          <a:effectLst/>
                        </a:rPr>
                        <a:t>j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0" dirty="0"/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71191"/>
                  </a:ext>
                </a:extLst>
              </a:tr>
              <a:tr h="292753"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b="0" kern="1200" dirty="0">
                          <a:solidFill>
                            <a:schemeClr val="tx1"/>
                          </a:solidFill>
                          <a:effectLst/>
                        </a:rPr>
                        <a:t>θ</a:t>
                      </a:r>
                      <a:r>
                        <a:rPr lang="nb-NO" sz="1050" b="0" kern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b-NO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L1_D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L1_A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Pi/2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35044"/>
                  </a:ext>
                </a:extLst>
              </a:tr>
              <a:tr h="292753"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b="0" kern="1200" dirty="0">
                          <a:solidFill>
                            <a:schemeClr val="tx1"/>
                          </a:solidFill>
                          <a:effectLst/>
                        </a:rPr>
                        <a:t>θ</a:t>
                      </a:r>
                      <a:r>
                        <a:rPr lang="nb-NO" sz="1050" b="0" kern="12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nb-NO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L2_offset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14971"/>
                  </a:ext>
                </a:extLst>
              </a:tr>
              <a:tr h="292753"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b="0" kern="1200">
                          <a:solidFill>
                            <a:schemeClr val="tx1"/>
                          </a:solidFill>
                          <a:effectLst/>
                        </a:rPr>
                        <a:t>θ</a:t>
                      </a:r>
                      <a:r>
                        <a:rPr lang="nb-NO" sz="1050" b="0" kern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nb-NO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Pi/2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L3_offset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856463"/>
                  </a:ext>
                </a:extLst>
              </a:tr>
              <a:tr h="292753"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b="0" kern="1200">
                          <a:solidFill>
                            <a:schemeClr val="tx1"/>
                          </a:solidFill>
                          <a:effectLst/>
                        </a:rPr>
                        <a:t>θ</a:t>
                      </a:r>
                      <a:r>
                        <a:rPr lang="nb-NO" sz="1050" b="0" kern="12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nb-NO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L3+L4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Pi/2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10964"/>
                  </a:ext>
                </a:extLst>
              </a:tr>
              <a:tr h="292753"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b="0" kern="1200" dirty="0">
                          <a:solidFill>
                            <a:schemeClr val="tx1"/>
                          </a:solidFill>
                          <a:effectLst/>
                        </a:rPr>
                        <a:t>θ</a:t>
                      </a:r>
                      <a:r>
                        <a:rPr lang="nb-NO" sz="1050" b="0" kern="12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nb-NO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Pi/2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L5_offset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539730"/>
                  </a:ext>
                </a:extLst>
              </a:tr>
              <a:tr h="292753"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b="0" kern="1200" dirty="0">
                          <a:solidFill>
                            <a:schemeClr val="tx1"/>
                          </a:solidFill>
                          <a:effectLst/>
                        </a:rPr>
                        <a:t>θ</a:t>
                      </a:r>
                      <a:r>
                        <a:rPr lang="nb-NO" sz="1050" b="0" kern="12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nb-NO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-(L5+L6)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15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24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73</Paragraphs>
  <Slides>1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Lars Askild Skavhellen Aarvik</dc:creator>
  <cp:lastModifiedBy>Lars Askild Skavhellen Aarvik</cp:lastModifiedBy>
  <cp:revision>1</cp:revision>
  <dcterms:created xsi:type="dcterms:W3CDTF">2022-11-04T14:27:52Z</dcterms:created>
  <dcterms:modified xsi:type="dcterms:W3CDTF">2022-11-10T14:55:12Z</dcterms:modified>
</cp:coreProperties>
</file>