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Object-Oriented Programming (OOP) Basics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Introduction to Classes, Objects, and Core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OOP is a powerful paradigm for organizing and managing code</a:t>
            </a:r>
          </a:p>
          <a:p>
            <a:r>
              <a:rPr dirty="0"/>
              <a:t>Python supports all major OOP principles:</a:t>
            </a:r>
          </a:p>
          <a:p>
            <a:r>
              <a:rPr dirty="0"/>
              <a:t>  - Classes</a:t>
            </a:r>
          </a:p>
          <a:p>
            <a:r>
              <a:rPr dirty="0"/>
              <a:t>  - Objects</a:t>
            </a:r>
          </a:p>
          <a:p>
            <a:r>
              <a:rPr dirty="0"/>
              <a:t>  - Encapsulation</a:t>
            </a:r>
          </a:p>
          <a:p>
            <a:r>
              <a:rPr dirty="0"/>
              <a:t>  - Inheritance</a:t>
            </a:r>
          </a:p>
          <a:p>
            <a:r>
              <a:rPr dirty="0"/>
              <a:t>  - Polymorphism</a:t>
            </a:r>
          </a:p>
          <a:p>
            <a:r>
              <a:rPr dirty="0"/>
              <a:t>  - Abstraction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OOP stands for Object-Oriented Programming</a:t>
            </a:r>
          </a:p>
          <a:p>
            <a:r>
              <a:rPr sz="2400" dirty="0"/>
              <a:t>Focuses on "objects" that encapsulate data and behavior</a:t>
            </a:r>
          </a:p>
          <a:p>
            <a:r>
              <a:rPr sz="2400" dirty="0"/>
              <a:t>Encourages:</a:t>
            </a:r>
          </a:p>
          <a:p>
            <a:r>
              <a:rPr sz="2400" dirty="0"/>
              <a:t>  - Code reusability</a:t>
            </a:r>
          </a:p>
          <a:p>
            <a:r>
              <a:rPr sz="2400" dirty="0"/>
              <a:t>  - Modularity</a:t>
            </a:r>
          </a:p>
          <a:p>
            <a:r>
              <a:rPr sz="2400" dirty="0"/>
              <a:t>  -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urier New"/>
              </a:defRPr>
            </a:pPr>
            <a:r>
              <a:rPr lang="en-US" dirty="0"/>
              <a:t>Blueprints for creating objects.</a:t>
            </a:r>
          </a:p>
          <a:p>
            <a:pPr>
              <a:defRPr sz="1400">
                <a:latin typeface="Courier New"/>
              </a:defRPr>
            </a:pPr>
            <a:r>
              <a:rPr lang="en-US" dirty="0"/>
              <a:t>Define the attributes and methods that objects of that class will have.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en-US" b="1" i="1" dirty="0"/>
              <a:t>Example: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6F69-4C02-A08B-76B0-2B216170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3028639"/>
            <a:ext cx="7506748" cy="2229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45" y="2219633"/>
            <a:ext cx="8229600" cy="4525963"/>
          </a:xfrm>
        </p:spPr>
        <p:txBody>
          <a:bodyPr/>
          <a:lstStyle/>
          <a:p>
            <a:pPr>
              <a:defRPr sz="1400">
                <a:latin typeface="Courier New"/>
              </a:defRPr>
            </a:pPr>
            <a:r>
              <a:rPr lang="en-US" dirty="0"/>
              <a:t>Instances of classes.</a:t>
            </a:r>
          </a:p>
          <a:p>
            <a:pPr>
              <a:defRPr sz="1400">
                <a:latin typeface="Courier New"/>
              </a:defRPr>
            </a:pPr>
            <a:r>
              <a:rPr lang="en-US" dirty="0"/>
              <a:t>Represent real-world entities or concepts.</a:t>
            </a:r>
          </a:p>
          <a:p>
            <a:pPr>
              <a:defRPr sz="1400">
                <a:latin typeface="Courier New"/>
              </a:defRPr>
            </a:pPr>
            <a:r>
              <a:rPr lang="en-US" dirty="0"/>
              <a:t>Example: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F4A43-2733-BDF0-B6E5-9003EEBF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5" y="3632035"/>
            <a:ext cx="7392432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Bundles data and methods inside a class</a:t>
            </a:r>
          </a:p>
          <a:p>
            <a:r>
              <a:rPr sz="2400" dirty="0"/>
              <a:t>Restricts external access to data</a:t>
            </a:r>
          </a:p>
          <a:p>
            <a:r>
              <a:rPr sz="2400" dirty="0"/>
              <a:t>Access Modifiers:</a:t>
            </a:r>
          </a:p>
          <a:p>
            <a:r>
              <a:rPr sz="2400" dirty="0"/>
              <a:t>  - Public: self.name</a:t>
            </a:r>
          </a:p>
          <a:p>
            <a:r>
              <a:rPr sz="2400" dirty="0"/>
              <a:t>  - Protected: </a:t>
            </a:r>
            <a:r>
              <a:rPr sz="2400" dirty="0" err="1"/>
              <a:t>self._name</a:t>
            </a:r>
            <a:endParaRPr sz="2400" dirty="0"/>
          </a:p>
          <a:p>
            <a:r>
              <a:rPr sz="2400" dirty="0"/>
              <a:t>  - Private: </a:t>
            </a:r>
            <a:r>
              <a:rPr sz="2400" dirty="0" err="1"/>
              <a:t>self.__name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>
                <a:latin typeface="Courier New"/>
              </a:defRPr>
            </a:pPr>
            <a:r>
              <a:rPr lang="en-IN" b="1" i="1" dirty="0"/>
              <a:t>Let me explain with an example:</a:t>
            </a:r>
          </a:p>
          <a:p>
            <a:pPr marL="0" indent="0">
              <a:buNone/>
              <a:defRPr sz="1400">
                <a:latin typeface="Courier New"/>
              </a:defRPr>
            </a:pPr>
            <a:endParaRPr lang="en-IN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en-IN" dirty="0"/>
              <a:t>c</a:t>
            </a:r>
            <a:r>
              <a:rPr dirty="0"/>
              <a:t>lass Animal:</a:t>
            </a:r>
            <a:br>
              <a:rPr dirty="0"/>
            </a:br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name):</a:t>
            </a:r>
            <a:br>
              <a:rPr dirty="0"/>
            </a:br>
            <a:r>
              <a:rPr dirty="0"/>
              <a:t>        self.name = name</a:t>
            </a:r>
            <a:br>
              <a:rPr dirty="0"/>
            </a:br>
            <a:br>
              <a:rPr dirty="0"/>
            </a:br>
            <a:r>
              <a:rPr dirty="0"/>
              <a:t>    def speak(self):</a:t>
            </a:r>
            <a:br>
              <a:rPr dirty="0"/>
            </a:br>
            <a:r>
              <a:rPr dirty="0"/>
              <a:t>        return "Generic animal sound"</a:t>
            </a:r>
            <a:br>
              <a:rPr dirty="0"/>
            </a:br>
            <a:br>
              <a:rPr dirty="0"/>
            </a:br>
            <a:r>
              <a:rPr dirty="0"/>
              <a:t>class Cat(Animal):</a:t>
            </a:r>
            <a:br>
              <a:rPr dirty="0"/>
            </a:br>
            <a:r>
              <a:rPr dirty="0"/>
              <a:t>    def speak(self):</a:t>
            </a:r>
            <a:br>
              <a:rPr dirty="0"/>
            </a:br>
            <a:r>
              <a:rPr dirty="0"/>
              <a:t>        return "Meow!"</a:t>
            </a:r>
            <a:br>
              <a:rPr dirty="0"/>
            </a:br>
            <a:br>
              <a:rPr dirty="0"/>
            </a:br>
            <a:r>
              <a:rPr dirty="0" err="1"/>
              <a:t>my_cat</a:t>
            </a:r>
            <a:r>
              <a:rPr dirty="0"/>
              <a:t> = Cat("Whiskers")</a:t>
            </a:r>
            <a:br>
              <a:rPr dirty="0"/>
            </a:br>
            <a:r>
              <a:rPr dirty="0"/>
              <a:t>print(</a:t>
            </a:r>
            <a:r>
              <a:rPr dirty="0" err="1"/>
              <a:t>my_cat.speak</a:t>
            </a:r>
            <a:r>
              <a:rPr dirty="0"/>
              <a:t>())  # Meow!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E3D82-45AF-FF29-05FA-1988CCE5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1"/>
          <a:stretch/>
        </p:blipFill>
        <p:spPr>
          <a:xfrm>
            <a:off x="822960" y="2143723"/>
            <a:ext cx="7250162" cy="3833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Different classes respond differently to the same method</a:t>
            </a:r>
          </a:p>
          <a:p>
            <a:r>
              <a:rPr dirty="0"/>
              <a:t>Achieved through method overriding</a:t>
            </a:r>
          </a:p>
          <a:p>
            <a:r>
              <a:rPr dirty="0"/>
              <a:t>Allows flexibility and extensibility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Hides complex details, shows only essentials</a:t>
            </a:r>
          </a:p>
          <a:p>
            <a:r>
              <a:t>Achieved via abstract classes (abc module)</a:t>
            </a:r>
          </a:p>
          <a:p>
            <a:r>
              <a:t>Simplifies usage and maintenance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Code Reusability</a:t>
            </a:r>
          </a:p>
          <a:p>
            <a:r>
              <a:t>✅ Modularity &amp; Maintainability</a:t>
            </a:r>
          </a:p>
          <a:p>
            <a:r>
              <a:t>✅ Data Protection</a:t>
            </a:r>
          </a:p>
          <a:p>
            <a:r>
              <a:t>✅ Flexibility through Polymorphism</a:t>
            </a:r>
          </a:p>
          <a:p>
            <a:r>
              <a:t>✅ Real-World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305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Object-Oriented Programming (OOP) Basics in Python</vt:lpstr>
      <vt:lpstr>What is OOP?</vt:lpstr>
      <vt:lpstr>Classes</vt:lpstr>
      <vt:lpstr>Objects</vt:lpstr>
      <vt:lpstr>Encapsulation</vt:lpstr>
      <vt:lpstr>Inheritance</vt:lpstr>
      <vt:lpstr>Polymorphism</vt:lpstr>
      <vt:lpstr>Abstraction</vt:lpstr>
      <vt:lpstr>Benefits of OOP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Nitye Gupta</cp:lastModifiedBy>
  <cp:revision>2</cp:revision>
  <dcterms:created xsi:type="dcterms:W3CDTF">2013-01-27T09:14:16Z</dcterms:created>
  <dcterms:modified xsi:type="dcterms:W3CDTF">2025-05-23T20:29:14Z</dcterms:modified>
  <cp:category/>
</cp:coreProperties>
</file>