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65" r:id="rId3"/>
    <p:sldId id="257" r:id="rId4"/>
    <p:sldId id="258" r:id="rId5"/>
    <p:sldId id="261" r:id="rId6"/>
    <p:sldId id="259" r:id="rId7"/>
    <p:sldId id="260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CB9972-68DF-458A-B6AB-B565ADD4FA5E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89EDDE-7195-426E-A8D3-20C8CC10ED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6400" y="228600"/>
            <a:ext cx="2463800" cy="2463800"/>
          </a:xfrm>
        </p:spPr>
      </p:pic>
      <p:sp>
        <p:nvSpPr>
          <p:cNvPr id="5" name="Subtitle 4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7772400" cy="2392363"/>
          </a:xfrm>
        </p:spPr>
        <p:txBody>
          <a:bodyPr>
            <a:normAutofit/>
          </a:bodyPr>
          <a:lstStyle/>
          <a:p>
            <a:pPr algn="l"/>
            <a:r>
              <a:rPr lang="en-US" sz="3600" smtClean="0"/>
              <a:t>Summer Project 2016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5562600" cy="208756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ROBOTICS CLUB</a:t>
            </a:r>
            <a:b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  <a:t>IIT KANPUR</a:t>
            </a:r>
            <a:br>
              <a:rPr lang="en-US" sz="5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700" dirty="0"/>
              <a:t>Science And Technology Council</a:t>
            </a:r>
            <a:br>
              <a:rPr lang="en-US" sz="2700" dirty="0"/>
            </a:br>
            <a:endParaRPr lang="en-US" sz="2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TEAM MEMBERS: </a:t>
            </a:r>
          </a:p>
          <a:p>
            <a:r>
              <a:rPr lang="en-US" sz="2800" dirty="0" err="1" smtClean="0"/>
              <a:t>Madhukar</a:t>
            </a:r>
            <a:r>
              <a:rPr lang="en-US" sz="2800" dirty="0" smtClean="0"/>
              <a:t> </a:t>
            </a:r>
            <a:r>
              <a:rPr lang="en-US" sz="2800" dirty="0" err="1" smtClean="0"/>
              <a:t>Bharti</a:t>
            </a:r>
            <a:r>
              <a:rPr lang="en-US" sz="2800" dirty="0" smtClean="0"/>
              <a:t>   </a:t>
            </a:r>
          </a:p>
          <a:p>
            <a:r>
              <a:rPr lang="en-US" sz="2800" dirty="0" err="1" smtClean="0"/>
              <a:t>Uday</a:t>
            </a:r>
            <a:r>
              <a:rPr lang="en-US" sz="2800" dirty="0" smtClean="0"/>
              <a:t> </a:t>
            </a:r>
            <a:r>
              <a:rPr lang="en-US" sz="2800" dirty="0" err="1" smtClean="0"/>
              <a:t>Kiran</a:t>
            </a:r>
            <a:r>
              <a:rPr lang="en-US" sz="2800" dirty="0" smtClean="0"/>
              <a:t> </a:t>
            </a:r>
            <a:r>
              <a:rPr lang="en-US" sz="2800" dirty="0" err="1" smtClean="0"/>
              <a:t>Damodara</a:t>
            </a:r>
            <a:endParaRPr lang="en-US" sz="2800" dirty="0" smtClean="0"/>
          </a:p>
          <a:p>
            <a:r>
              <a:rPr lang="en-US" sz="2800" dirty="0" err="1" smtClean="0"/>
              <a:t>Niskarsh</a:t>
            </a:r>
            <a:r>
              <a:rPr lang="en-US" sz="2800" dirty="0" smtClean="0"/>
              <a:t> Kumar</a:t>
            </a:r>
          </a:p>
          <a:p>
            <a:r>
              <a:rPr lang="en-US" sz="2800" dirty="0" err="1" smtClean="0"/>
              <a:t>Shubhanshu</a:t>
            </a:r>
            <a:r>
              <a:rPr lang="en-US" sz="2800" dirty="0" smtClean="0"/>
              <a:t> </a:t>
            </a:r>
            <a:r>
              <a:rPr lang="en-US" sz="2800" dirty="0" err="1" smtClean="0"/>
              <a:t>Malpani</a:t>
            </a:r>
            <a:r>
              <a:rPr lang="en-US" sz="2800" dirty="0" smtClean="0"/>
              <a:t>                                                                  </a:t>
            </a:r>
            <a:endParaRPr lang="en-US" sz="4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GAMING CONSOLE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console to control movements </a:t>
            </a:r>
            <a:r>
              <a:rPr lang="en-US" dirty="0" smtClean="0"/>
              <a:t>in </a:t>
            </a:r>
            <a:r>
              <a:rPr lang="en-US" dirty="0" smtClean="0"/>
              <a:t>common games.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pic>
        <p:nvPicPr>
          <p:cNvPr id="1026" name="Picture 2" descr="C:\Users\LENOVO\Downloads\13518030_1178105995574358_128976714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738438"/>
            <a:ext cx="6510866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Arduino Uno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Inertial Measurement Units </a:t>
            </a:r>
          </a:p>
          <a:p>
            <a:pPr marL="109728" indent="0">
              <a:buNone/>
            </a:pPr>
            <a:r>
              <a:rPr lang="en-US" dirty="0" smtClean="0"/>
              <a:t>           </a:t>
            </a:r>
            <a:r>
              <a:rPr lang="en-US" sz="1600" dirty="0" smtClean="0"/>
              <a:t>MPU6050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GY85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Flex </a:t>
            </a:r>
            <a:r>
              <a:rPr lang="en-US" dirty="0" smtClean="0"/>
              <a:t>Sensors(*2)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Bluetooth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LiPo</a:t>
            </a:r>
            <a:r>
              <a:rPr lang="en-US" dirty="0" smtClean="0"/>
              <a:t> </a:t>
            </a:r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IMU MPU6050 to control the movement </a:t>
            </a:r>
            <a:r>
              <a:rPr lang="en-US" dirty="0" smtClean="0"/>
              <a:t>keys (W A S D)</a:t>
            </a:r>
          </a:p>
          <a:p>
            <a:r>
              <a:rPr lang="en-US" dirty="0" smtClean="0"/>
              <a:t>Use the IMU GY85 to control the mouse</a:t>
            </a:r>
          </a:p>
          <a:p>
            <a:r>
              <a:rPr lang="en-US" dirty="0" smtClean="0"/>
              <a:t>Use LI-PO Battery to power Arduino for using Bluetooth Communication </a:t>
            </a:r>
          </a:p>
          <a:p>
            <a:r>
              <a:rPr lang="en-US" dirty="0" smtClean="0"/>
              <a:t>Flex sensors to control left and right click of the mouse</a:t>
            </a:r>
          </a:p>
          <a:p>
            <a:r>
              <a:rPr lang="en-US" dirty="0" smtClean="0"/>
              <a:t>Bluetooth module HC-05 to wirelessly transmit the IMU data to processing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the task was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yaw from the IMU data</a:t>
            </a:r>
          </a:p>
          <a:p>
            <a:r>
              <a:rPr lang="en-US" dirty="0" smtClean="0"/>
              <a:t>Adjusting the mouse sensitivity</a:t>
            </a:r>
          </a:p>
          <a:p>
            <a:r>
              <a:rPr lang="en-US" dirty="0" smtClean="0"/>
              <a:t>Merging the data of both IMUs</a:t>
            </a:r>
          </a:p>
          <a:p>
            <a:r>
              <a:rPr lang="en-US" dirty="0" err="1"/>
              <a:t>Integarting</a:t>
            </a:r>
            <a:r>
              <a:rPr lang="en-US" dirty="0"/>
              <a:t> with the </a:t>
            </a:r>
            <a:r>
              <a:rPr lang="en-US" dirty="0" smtClean="0"/>
              <a:t>game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1600" dirty="0" smtClean="0"/>
              <a:t>Most of the games have the mouse pointing the center of the screen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Direction Cosine Matrix instead of complementary filter to obtain yaw.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By using complementary filter the yaw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changes along with change in pitch also.</a:t>
            </a:r>
          </a:p>
          <a:p>
            <a:r>
              <a:rPr lang="en-US" dirty="0" smtClean="0"/>
              <a:t>This was solved by carefully calibrating the mouse and keeping several thresholds for to control movement speed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problems were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https://</a:t>
            </a:r>
            <a:r>
              <a:rPr lang="en-US" sz="1800" dirty="0" smtClean="0"/>
              <a:t>www.cdiweb.com/datasheets/invensense/MPU-6050_DataSheet_V3%204.pdf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/>
              <a:t>https://</a:t>
            </a:r>
            <a:r>
              <a:rPr lang="en-US" sz="1800" dirty="0" smtClean="0"/>
              <a:t>docs.oracle.com/javase/7/docs/api/java/awt/Robot.html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/>
              <a:t>http://</a:t>
            </a:r>
            <a:r>
              <a:rPr lang="en-US" sz="1800" dirty="0" smtClean="0"/>
              <a:t>www.java-tips.org/java-se-tips-100019/21-java-awt/1758-how-to-use-robot-class-in-java.html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/>
              <a:t>http://wiki.iteadstudio.com/Serial_Port_Bluetooth_Module_(Master/Slave)_:_</a:t>
            </a:r>
            <a:r>
              <a:rPr lang="en-US" sz="1800" dirty="0" smtClean="0"/>
              <a:t>HC-05</a:t>
            </a:r>
          </a:p>
          <a:p>
            <a:endParaRPr lang="en-US" sz="1800" dirty="0"/>
          </a:p>
          <a:p>
            <a:r>
              <a:rPr lang="en-US" sz="1800" dirty="0"/>
              <a:t>http://</a:t>
            </a:r>
            <a:r>
              <a:rPr lang="en-US" sz="1800" dirty="0" smtClean="0"/>
              <a:t>engineering.stackexchange.com/questions/3348/calculating-pitch-yaw-and-roll-from-mag-acc-and-gyro-data</a:t>
            </a:r>
          </a:p>
          <a:p>
            <a:pPr marL="109728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mouse control completely for the games</a:t>
            </a:r>
          </a:p>
          <a:p>
            <a:r>
              <a:rPr lang="en-US" dirty="0" smtClean="0"/>
              <a:t>Control of the game</a:t>
            </a:r>
          </a:p>
          <a:p>
            <a:r>
              <a:rPr lang="en-US" dirty="0" smtClean="0"/>
              <a:t>Make the console more user friendly and customizable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4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242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ROBOTICS CLUB IIT KANPUR Science And Technology Council </vt:lpstr>
      <vt:lpstr>GAMING CONSOLE</vt:lpstr>
      <vt:lpstr>AIM</vt:lpstr>
      <vt:lpstr>Components Used</vt:lpstr>
      <vt:lpstr>How the task was achieved</vt:lpstr>
      <vt:lpstr>Problems Encountered </vt:lpstr>
      <vt:lpstr>How the problems were solved</vt:lpstr>
      <vt:lpstr>References</vt:lpstr>
      <vt:lpstr>Future Plans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CONSOLE</dc:title>
  <dc:creator>LENOVO</dc:creator>
  <cp:lastModifiedBy>LENOVO</cp:lastModifiedBy>
  <cp:revision>20</cp:revision>
  <dcterms:created xsi:type="dcterms:W3CDTF">2016-06-24T22:15:25Z</dcterms:created>
  <dcterms:modified xsi:type="dcterms:W3CDTF">2016-06-25T13:22:06Z</dcterms:modified>
</cp:coreProperties>
</file>