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0" r:id="rId6"/>
    <p:sldId id="261" r:id="rId7"/>
    <p:sldId id="263" r:id="rId8"/>
    <p:sldId id="264" r:id="rId9"/>
    <p:sldId id="275" r:id="rId10"/>
    <p:sldId id="276" r:id="rId11"/>
    <p:sldId id="272" r:id="rId12"/>
    <p:sldId id="268" r:id="rId13"/>
    <p:sldId id="269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2A"/>
    <a:srgbClr val="660033"/>
    <a:srgbClr val="C00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78AE2-3196-4F10-A0D2-CB557B0024A5}" type="doc">
      <dgm:prSet loTypeId="urn:microsoft.com/office/officeart/2005/8/layout/radial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0911E9-4014-4EE9-87B1-DC30357C9B90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Door Lock</a:t>
          </a:r>
        </a:p>
      </dgm:t>
    </dgm:pt>
    <dgm:pt modelId="{B747DFB5-5665-4E0F-813C-93E5FDC466FD}" type="parTrans" cxnId="{211F030C-C15F-423B-A6C9-5B9D5D376C79}">
      <dgm:prSet/>
      <dgm:spPr/>
      <dgm:t>
        <a:bodyPr/>
        <a:lstStyle/>
        <a:p>
          <a:endParaRPr lang="en-US"/>
        </a:p>
      </dgm:t>
    </dgm:pt>
    <dgm:pt modelId="{D69CCBAF-2928-47E9-9BEC-BAA2A847ADF8}" type="sibTrans" cxnId="{211F030C-C15F-423B-A6C9-5B9D5D376C79}">
      <dgm:prSet/>
      <dgm:spPr/>
      <dgm:t>
        <a:bodyPr/>
        <a:lstStyle/>
        <a:p>
          <a:endParaRPr lang="en-US"/>
        </a:p>
      </dgm:t>
    </dgm:pt>
    <dgm:pt modelId="{D94FEBA2-15DA-4E78-A742-7B82561416ED}">
      <dgm:prSet phldrT="[Text]" custT="1"/>
      <dgm:spPr/>
      <dgm:t>
        <a:bodyPr lIns="0" tIns="0" rIns="0" bIns="0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Temperature Monitor</a:t>
          </a:r>
        </a:p>
      </dgm:t>
    </dgm:pt>
    <dgm:pt modelId="{BC97D12B-CE27-48F4-97AA-18A336C02C93}" type="parTrans" cxnId="{D8EC8F53-57FF-473F-BFDA-B971B59FF1B8}">
      <dgm:prSet/>
      <dgm:spPr/>
      <dgm:t>
        <a:bodyPr/>
        <a:lstStyle/>
        <a:p>
          <a:endParaRPr lang="en-US"/>
        </a:p>
      </dgm:t>
    </dgm:pt>
    <dgm:pt modelId="{17C5E6F6-31FD-404D-AC26-47257642D7CF}" type="sibTrans" cxnId="{D8EC8F53-57FF-473F-BFDA-B971B59FF1B8}">
      <dgm:prSet/>
      <dgm:spPr/>
      <dgm:t>
        <a:bodyPr/>
        <a:lstStyle/>
        <a:p>
          <a:endParaRPr lang="en-US"/>
        </a:p>
      </dgm:t>
    </dgm:pt>
    <dgm:pt modelId="{DB6B19DD-9D7A-47FC-A898-E5CAA73C950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People Counter</a:t>
          </a:r>
        </a:p>
      </dgm:t>
    </dgm:pt>
    <dgm:pt modelId="{6009F48A-883A-4545-AFB6-47D6523E8479}" type="parTrans" cxnId="{B2D59D23-A3BB-48B0-9905-3C418D870864}">
      <dgm:prSet/>
      <dgm:spPr/>
      <dgm:t>
        <a:bodyPr/>
        <a:lstStyle/>
        <a:p>
          <a:endParaRPr lang="en-US"/>
        </a:p>
      </dgm:t>
    </dgm:pt>
    <dgm:pt modelId="{6FF0F6FB-0594-47B1-A1E6-A0DD70ECF355}" type="sibTrans" cxnId="{B2D59D23-A3BB-48B0-9905-3C418D870864}">
      <dgm:prSet/>
      <dgm:spPr/>
      <dgm:t>
        <a:bodyPr/>
        <a:lstStyle/>
        <a:p>
          <a:endParaRPr lang="en-US"/>
        </a:p>
      </dgm:t>
    </dgm:pt>
    <dgm:pt modelId="{5B6254B6-6DCA-47D0-A36B-F39960142D7E}">
      <dgm:prSet custT="1"/>
      <dgm:spPr/>
      <dgm:t>
        <a:bodyPr lIns="0" tIns="0" rIns="0" bIns="0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Motion Detection</a:t>
          </a:r>
        </a:p>
      </dgm:t>
    </dgm:pt>
    <dgm:pt modelId="{A5935770-F42A-491C-9934-6433D02B7F27}" type="parTrans" cxnId="{0CCFA06B-48A1-452C-843F-FE58BDA3DB0D}">
      <dgm:prSet/>
      <dgm:spPr/>
      <dgm:t>
        <a:bodyPr/>
        <a:lstStyle/>
        <a:p>
          <a:endParaRPr lang="en-US"/>
        </a:p>
      </dgm:t>
    </dgm:pt>
    <dgm:pt modelId="{A0533D6A-012E-4EFF-A2C2-971CD60F0C2E}" type="sibTrans" cxnId="{0CCFA06B-48A1-452C-843F-FE58BDA3DB0D}">
      <dgm:prSet/>
      <dgm:spPr/>
      <dgm:t>
        <a:bodyPr/>
        <a:lstStyle/>
        <a:p>
          <a:endParaRPr lang="en-US"/>
        </a:p>
      </dgm:t>
    </dgm:pt>
    <dgm:pt modelId="{9462590D-AF3B-46C3-8D8B-DF93AE8F87DD}">
      <dgm:prSet custT="1"/>
      <dgm:spPr/>
      <dgm:t>
        <a:bodyPr lIns="0" tIns="0" rIns="0" bIns="0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Curtains Control</a:t>
          </a:r>
        </a:p>
      </dgm:t>
    </dgm:pt>
    <dgm:pt modelId="{4DBE8CEE-9407-4D86-ABE7-52169BB0C96B}" type="parTrans" cxnId="{0CE08A84-38B7-487F-ADB1-5FFC6A0B7AFB}">
      <dgm:prSet/>
      <dgm:spPr/>
      <dgm:t>
        <a:bodyPr/>
        <a:lstStyle/>
        <a:p>
          <a:endParaRPr lang="en-US"/>
        </a:p>
      </dgm:t>
    </dgm:pt>
    <dgm:pt modelId="{E3B9DD66-1883-4432-ADA1-838384ED9495}" type="sibTrans" cxnId="{0CE08A84-38B7-487F-ADB1-5FFC6A0B7AFB}">
      <dgm:prSet/>
      <dgm:spPr/>
      <dgm:t>
        <a:bodyPr/>
        <a:lstStyle/>
        <a:p>
          <a:endParaRPr lang="en-US"/>
        </a:p>
      </dgm:t>
    </dgm:pt>
    <dgm:pt modelId="{6EE83311-146D-4767-ADDA-AD949CDC1B1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Fire Alarm</a:t>
          </a:r>
        </a:p>
      </dgm:t>
    </dgm:pt>
    <dgm:pt modelId="{AF53F137-A4FF-4984-9979-21A8AE84B58D}" type="parTrans" cxnId="{F0B2B1D2-779E-4B61-852A-F7625EF21207}">
      <dgm:prSet/>
      <dgm:spPr/>
      <dgm:t>
        <a:bodyPr/>
        <a:lstStyle/>
        <a:p>
          <a:endParaRPr lang="en-US"/>
        </a:p>
      </dgm:t>
    </dgm:pt>
    <dgm:pt modelId="{612D5C33-3668-4663-A774-423BC7367823}" type="sibTrans" cxnId="{F0B2B1D2-779E-4B61-852A-F7625EF21207}">
      <dgm:prSet/>
      <dgm:spPr/>
      <dgm:t>
        <a:bodyPr/>
        <a:lstStyle/>
        <a:p>
          <a:endParaRPr lang="en-US"/>
        </a:p>
      </dgm:t>
    </dgm:pt>
    <dgm:pt modelId="{6B9FCD11-E46A-4C51-9B0D-2A72B1CE872B}" type="pres">
      <dgm:prSet presAssocID="{4C678AE2-3196-4F10-A0D2-CB557B0024A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B2979A7-3513-447F-8A49-7E1525225F6A}" type="pres">
      <dgm:prSet presAssocID="{4C678AE2-3196-4F10-A0D2-CB557B0024A5}" presName="cycle" presStyleCnt="0"/>
      <dgm:spPr/>
    </dgm:pt>
    <dgm:pt modelId="{1BB607F9-A631-47D5-B2E9-4963166DA044}" type="pres">
      <dgm:prSet presAssocID="{4C678AE2-3196-4F10-A0D2-CB557B0024A5}" presName="centerShape" presStyleCnt="0"/>
      <dgm:spPr/>
    </dgm:pt>
    <dgm:pt modelId="{AD8F0450-2A3A-4413-B06A-64EF5387901C}" type="pres">
      <dgm:prSet presAssocID="{4C678AE2-3196-4F10-A0D2-CB557B0024A5}" presName="connSite" presStyleLbl="node1" presStyleIdx="0" presStyleCnt="7"/>
      <dgm:spPr/>
    </dgm:pt>
    <dgm:pt modelId="{B53B46BC-EDCA-400A-B635-7A4EB6FE9C79}" type="pres">
      <dgm:prSet presAssocID="{4C678AE2-3196-4F10-A0D2-CB557B0024A5}" presName="visible" presStyleLbl="node1" presStyleIdx="0" presStyleCnt="7" custScaleX="273068" custScaleY="267265" custLinFactNeighborX="-7903" custLinFactNeighborY="1526"/>
      <dgm:spPr/>
    </dgm:pt>
    <dgm:pt modelId="{3826AA04-E7A3-4A96-B1A0-B0A665B00A97}" type="pres">
      <dgm:prSet presAssocID="{B747DFB5-5665-4E0F-813C-93E5FDC466FD}" presName="Name25" presStyleLbl="parChTrans1D1" presStyleIdx="0" presStyleCnt="6"/>
      <dgm:spPr/>
    </dgm:pt>
    <dgm:pt modelId="{0EA61735-8E97-4EF6-A8CE-F7952CC50720}" type="pres">
      <dgm:prSet presAssocID="{680911E9-4014-4EE9-87B1-DC30357C9B90}" presName="node" presStyleCnt="0"/>
      <dgm:spPr/>
    </dgm:pt>
    <dgm:pt modelId="{EAD97E15-2430-49F0-9197-82A33C1F5D10}" type="pres">
      <dgm:prSet presAssocID="{680911E9-4014-4EE9-87B1-DC30357C9B90}" presName="parentNode" presStyleLbl="node1" presStyleIdx="1" presStyleCnt="7" custScaleX="248869" custScaleY="172721" custLinFactX="-20228" custLinFactNeighborX="-100000" custLinFactNeighborY="-18265">
        <dgm:presLayoutVars>
          <dgm:chMax val="1"/>
          <dgm:bulletEnabled val="1"/>
        </dgm:presLayoutVars>
      </dgm:prSet>
      <dgm:spPr/>
    </dgm:pt>
    <dgm:pt modelId="{0C5E9AEC-6461-4AB7-89D5-126B6CA80B50}" type="pres">
      <dgm:prSet presAssocID="{680911E9-4014-4EE9-87B1-DC30357C9B90}" presName="childNode" presStyleLbl="revTx" presStyleIdx="0" presStyleCnt="0">
        <dgm:presLayoutVars>
          <dgm:bulletEnabled val="1"/>
        </dgm:presLayoutVars>
      </dgm:prSet>
      <dgm:spPr/>
    </dgm:pt>
    <dgm:pt modelId="{80F3B373-A6D3-4584-BF9C-18A100166253}" type="pres">
      <dgm:prSet presAssocID="{BC97D12B-CE27-48F4-97AA-18A336C02C93}" presName="Name25" presStyleLbl="parChTrans1D1" presStyleIdx="1" presStyleCnt="6"/>
      <dgm:spPr/>
    </dgm:pt>
    <dgm:pt modelId="{1FCEC31E-0597-4638-9886-7439DA277F78}" type="pres">
      <dgm:prSet presAssocID="{D94FEBA2-15DA-4E78-A742-7B82561416ED}" presName="node" presStyleCnt="0"/>
      <dgm:spPr/>
    </dgm:pt>
    <dgm:pt modelId="{79B5549A-6632-47A4-BA6C-7B2A74EFA8F6}" type="pres">
      <dgm:prSet presAssocID="{D94FEBA2-15DA-4E78-A742-7B82561416ED}" presName="parentNode" presStyleLbl="node1" presStyleIdx="2" presStyleCnt="7" custScaleX="329641" custScaleY="172721" custLinFactNeighborX="41937" custLinFactNeighborY="-56920">
        <dgm:presLayoutVars>
          <dgm:chMax val="1"/>
          <dgm:bulletEnabled val="1"/>
        </dgm:presLayoutVars>
      </dgm:prSet>
      <dgm:spPr/>
    </dgm:pt>
    <dgm:pt modelId="{18149A6E-982C-4D65-A639-6088CE317604}" type="pres">
      <dgm:prSet presAssocID="{D94FEBA2-15DA-4E78-A742-7B82561416ED}" presName="childNode" presStyleLbl="revTx" presStyleIdx="0" presStyleCnt="0">
        <dgm:presLayoutVars>
          <dgm:bulletEnabled val="1"/>
        </dgm:presLayoutVars>
      </dgm:prSet>
      <dgm:spPr/>
    </dgm:pt>
    <dgm:pt modelId="{D3DC1471-42D0-4D17-8C69-32572F1CDE0A}" type="pres">
      <dgm:prSet presAssocID="{6009F48A-883A-4545-AFB6-47D6523E8479}" presName="Name25" presStyleLbl="parChTrans1D1" presStyleIdx="2" presStyleCnt="6"/>
      <dgm:spPr/>
    </dgm:pt>
    <dgm:pt modelId="{CEAF75BC-192F-468B-A244-EC9DAEE9CB9B}" type="pres">
      <dgm:prSet presAssocID="{DB6B19DD-9D7A-47FC-A898-E5CAA73C950A}" presName="node" presStyleCnt="0"/>
      <dgm:spPr/>
    </dgm:pt>
    <dgm:pt modelId="{FD1818E3-ABBB-46AC-97D6-63E7C23C1054}" type="pres">
      <dgm:prSet presAssocID="{DB6B19DD-9D7A-47FC-A898-E5CAA73C950A}" presName="parentNode" presStyleLbl="node1" presStyleIdx="3" presStyleCnt="7" custScaleX="321671" custScaleY="172721" custLinFactX="35931" custLinFactNeighborX="100000" custLinFactNeighborY="-46372">
        <dgm:presLayoutVars>
          <dgm:chMax val="1"/>
          <dgm:bulletEnabled val="1"/>
        </dgm:presLayoutVars>
      </dgm:prSet>
      <dgm:spPr/>
    </dgm:pt>
    <dgm:pt modelId="{7ED59D62-C7DC-4BA1-90F3-2373EE95402C}" type="pres">
      <dgm:prSet presAssocID="{DB6B19DD-9D7A-47FC-A898-E5CAA73C950A}" presName="childNode" presStyleLbl="revTx" presStyleIdx="0" presStyleCnt="0">
        <dgm:presLayoutVars>
          <dgm:bulletEnabled val="1"/>
        </dgm:presLayoutVars>
      </dgm:prSet>
      <dgm:spPr/>
    </dgm:pt>
    <dgm:pt modelId="{C094F202-16B8-4455-92B1-BF1046E94C83}" type="pres">
      <dgm:prSet presAssocID="{A5935770-F42A-491C-9934-6433D02B7F27}" presName="Name25" presStyleLbl="parChTrans1D1" presStyleIdx="3" presStyleCnt="6"/>
      <dgm:spPr/>
    </dgm:pt>
    <dgm:pt modelId="{9CAA9E04-2877-45AD-881A-3024ECC59945}" type="pres">
      <dgm:prSet presAssocID="{5B6254B6-6DCA-47D0-A36B-F39960142D7E}" presName="node" presStyleCnt="0"/>
      <dgm:spPr/>
    </dgm:pt>
    <dgm:pt modelId="{40CE2A44-733A-4BFD-A952-9CA56AF86A5B}" type="pres">
      <dgm:prSet presAssocID="{5B6254B6-6DCA-47D0-A36B-F39960142D7E}" presName="parentNode" presStyleLbl="node1" presStyleIdx="4" presStyleCnt="7" custScaleX="255201" custScaleY="172721" custLinFactNeighborX="83298" custLinFactNeighborY="-19028">
        <dgm:presLayoutVars>
          <dgm:chMax val="1"/>
          <dgm:bulletEnabled val="1"/>
        </dgm:presLayoutVars>
      </dgm:prSet>
      <dgm:spPr/>
    </dgm:pt>
    <dgm:pt modelId="{589107BA-52EB-4D7A-B00D-F8DAC428F7A4}" type="pres">
      <dgm:prSet presAssocID="{5B6254B6-6DCA-47D0-A36B-F39960142D7E}" presName="childNode" presStyleLbl="revTx" presStyleIdx="0" presStyleCnt="0">
        <dgm:presLayoutVars>
          <dgm:bulletEnabled val="1"/>
        </dgm:presLayoutVars>
      </dgm:prSet>
      <dgm:spPr/>
    </dgm:pt>
    <dgm:pt modelId="{9F4A6BCC-56B3-4B59-9B27-A0BFCEF9A5D6}" type="pres">
      <dgm:prSet presAssocID="{4DBE8CEE-9407-4D86-ABE7-52169BB0C96B}" presName="Name25" presStyleLbl="parChTrans1D1" presStyleIdx="4" presStyleCnt="6"/>
      <dgm:spPr/>
    </dgm:pt>
    <dgm:pt modelId="{E2CA31E1-25E4-4662-A270-41D6A4941087}" type="pres">
      <dgm:prSet presAssocID="{9462590D-AF3B-46C3-8D8B-DF93AE8F87DD}" presName="node" presStyleCnt="0"/>
      <dgm:spPr/>
    </dgm:pt>
    <dgm:pt modelId="{E6A72130-CF09-4342-908C-2C23D574D406}" type="pres">
      <dgm:prSet presAssocID="{9462590D-AF3B-46C3-8D8B-DF93AE8F87DD}" presName="parentNode" presStyleLbl="node1" presStyleIdx="5" presStyleCnt="7" custScaleX="244991" custScaleY="172792" custLinFactX="26217" custLinFactNeighborX="100000" custLinFactNeighborY="-15625">
        <dgm:presLayoutVars>
          <dgm:chMax val="1"/>
          <dgm:bulletEnabled val="1"/>
        </dgm:presLayoutVars>
      </dgm:prSet>
      <dgm:spPr/>
    </dgm:pt>
    <dgm:pt modelId="{18AF3144-ABF5-4266-BEE6-6CE6A8D86722}" type="pres">
      <dgm:prSet presAssocID="{9462590D-AF3B-46C3-8D8B-DF93AE8F87DD}" presName="childNode" presStyleLbl="revTx" presStyleIdx="0" presStyleCnt="0">
        <dgm:presLayoutVars>
          <dgm:bulletEnabled val="1"/>
        </dgm:presLayoutVars>
      </dgm:prSet>
      <dgm:spPr/>
    </dgm:pt>
    <dgm:pt modelId="{B726D0FA-7A62-4E8D-8666-282F35F80E73}" type="pres">
      <dgm:prSet presAssocID="{AF53F137-A4FF-4984-9979-21A8AE84B58D}" presName="Name25" presStyleLbl="parChTrans1D1" presStyleIdx="5" presStyleCnt="6"/>
      <dgm:spPr/>
    </dgm:pt>
    <dgm:pt modelId="{830CCAE9-A43B-4223-BCB1-3D1C3F28E13D}" type="pres">
      <dgm:prSet presAssocID="{6EE83311-146D-4767-ADDA-AD949CDC1B13}" presName="node" presStyleCnt="0"/>
      <dgm:spPr/>
    </dgm:pt>
    <dgm:pt modelId="{C91EEED1-F139-4B21-8016-9DD6627FDDB3}" type="pres">
      <dgm:prSet presAssocID="{6EE83311-146D-4767-ADDA-AD949CDC1B13}" presName="parentNode" presStyleLbl="node1" presStyleIdx="6" presStyleCnt="7" custScaleX="248869" custScaleY="172721" custLinFactNeighborX="92593" custLinFactNeighborY="13349">
        <dgm:presLayoutVars>
          <dgm:chMax val="1"/>
          <dgm:bulletEnabled val="1"/>
        </dgm:presLayoutVars>
      </dgm:prSet>
      <dgm:spPr/>
    </dgm:pt>
    <dgm:pt modelId="{A7D237F3-B854-429C-8D6D-798E485F9310}" type="pres">
      <dgm:prSet presAssocID="{6EE83311-146D-4767-ADDA-AD949CDC1B1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11F030C-C15F-423B-A6C9-5B9D5D376C79}" srcId="{4C678AE2-3196-4F10-A0D2-CB557B0024A5}" destId="{680911E9-4014-4EE9-87B1-DC30357C9B90}" srcOrd="0" destOrd="0" parTransId="{B747DFB5-5665-4E0F-813C-93E5FDC466FD}" sibTransId="{D69CCBAF-2928-47E9-9BEC-BAA2A847ADF8}"/>
    <dgm:cxn modelId="{C7F5A61A-5362-4F1E-B393-1D546F03D7EB}" type="presOf" srcId="{DB6B19DD-9D7A-47FC-A898-E5CAA73C950A}" destId="{FD1818E3-ABBB-46AC-97D6-63E7C23C1054}" srcOrd="0" destOrd="0" presId="urn:microsoft.com/office/officeart/2005/8/layout/radial2"/>
    <dgm:cxn modelId="{B2D59D23-A3BB-48B0-9905-3C418D870864}" srcId="{4C678AE2-3196-4F10-A0D2-CB557B0024A5}" destId="{DB6B19DD-9D7A-47FC-A898-E5CAA73C950A}" srcOrd="2" destOrd="0" parTransId="{6009F48A-883A-4545-AFB6-47D6523E8479}" sibTransId="{6FF0F6FB-0594-47B1-A1E6-A0DD70ECF355}"/>
    <dgm:cxn modelId="{E49E8240-C3AC-4C96-8EAE-52014E31B216}" type="presOf" srcId="{4DBE8CEE-9407-4D86-ABE7-52169BB0C96B}" destId="{9F4A6BCC-56B3-4B59-9B27-A0BFCEF9A5D6}" srcOrd="0" destOrd="0" presId="urn:microsoft.com/office/officeart/2005/8/layout/radial2"/>
    <dgm:cxn modelId="{63DCC449-6ACA-488F-B39C-3FF78EA759B5}" type="presOf" srcId="{4C678AE2-3196-4F10-A0D2-CB557B0024A5}" destId="{6B9FCD11-E46A-4C51-9B0D-2A72B1CE872B}" srcOrd="0" destOrd="0" presId="urn:microsoft.com/office/officeart/2005/8/layout/radial2"/>
    <dgm:cxn modelId="{0CCFA06B-48A1-452C-843F-FE58BDA3DB0D}" srcId="{4C678AE2-3196-4F10-A0D2-CB557B0024A5}" destId="{5B6254B6-6DCA-47D0-A36B-F39960142D7E}" srcOrd="3" destOrd="0" parTransId="{A5935770-F42A-491C-9934-6433D02B7F27}" sibTransId="{A0533D6A-012E-4EFF-A2C2-971CD60F0C2E}"/>
    <dgm:cxn modelId="{18190F6E-A6A4-4B56-8624-A1A6D0BA2240}" type="presOf" srcId="{B747DFB5-5665-4E0F-813C-93E5FDC466FD}" destId="{3826AA04-E7A3-4A96-B1A0-B0A665B00A97}" srcOrd="0" destOrd="0" presId="urn:microsoft.com/office/officeart/2005/8/layout/radial2"/>
    <dgm:cxn modelId="{228A8B4F-DF13-4BA6-97C3-BE1EE0A3D438}" type="presOf" srcId="{BC97D12B-CE27-48F4-97AA-18A336C02C93}" destId="{80F3B373-A6D3-4584-BF9C-18A100166253}" srcOrd="0" destOrd="0" presId="urn:microsoft.com/office/officeart/2005/8/layout/radial2"/>
    <dgm:cxn modelId="{0D351350-369E-4514-90F0-32A9B8DF4FDE}" type="presOf" srcId="{D94FEBA2-15DA-4E78-A742-7B82561416ED}" destId="{79B5549A-6632-47A4-BA6C-7B2A74EFA8F6}" srcOrd="0" destOrd="0" presId="urn:microsoft.com/office/officeart/2005/8/layout/radial2"/>
    <dgm:cxn modelId="{D8EC8F53-57FF-473F-BFDA-B971B59FF1B8}" srcId="{4C678AE2-3196-4F10-A0D2-CB557B0024A5}" destId="{D94FEBA2-15DA-4E78-A742-7B82561416ED}" srcOrd="1" destOrd="0" parTransId="{BC97D12B-CE27-48F4-97AA-18A336C02C93}" sibTransId="{17C5E6F6-31FD-404D-AC26-47257642D7CF}"/>
    <dgm:cxn modelId="{59E8BE56-6E9A-4CD3-80AF-FB539EDA5961}" type="presOf" srcId="{6009F48A-883A-4545-AFB6-47D6523E8479}" destId="{D3DC1471-42D0-4D17-8C69-32572F1CDE0A}" srcOrd="0" destOrd="0" presId="urn:microsoft.com/office/officeart/2005/8/layout/radial2"/>
    <dgm:cxn modelId="{0CE08A84-38B7-487F-ADB1-5FFC6A0B7AFB}" srcId="{4C678AE2-3196-4F10-A0D2-CB557B0024A5}" destId="{9462590D-AF3B-46C3-8D8B-DF93AE8F87DD}" srcOrd="4" destOrd="0" parTransId="{4DBE8CEE-9407-4D86-ABE7-52169BB0C96B}" sibTransId="{E3B9DD66-1883-4432-ADA1-838384ED9495}"/>
    <dgm:cxn modelId="{2B70318B-60BE-4E20-A9AC-2E582AD63A6D}" type="presOf" srcId="{5B6254B6-6DCA-47D0-A36B-F39960142D7E}" destId="{40CE2A44-733A-4BFD-A952-9CA56AF86A5B}" srcOrd="0" destOrd="0" presId="urn:microsoft.com/office/officeart/2005/8/layout/radial2"/>
    <dgm:cxn modelId="{C81A20CE-4E47-4431-ABD9-A655FA47642D}" type="presOf" srcId="{680911E9-4014-4EE9-87B1-DC30357C9B90}" destId="{EAD97E15-2430-49F0-9197-82A33C1F5D10}" srcOrd="0" destOrd="0" presId="urn:microsoft.com/office/officeart/2005/8/layout/radial2"/>
    <dgm:cxn modelId="{F0B2B1D2-779E-4B61-852A-F7625EF21207}" srcId="{4C678AE2-3196-4F10-A0D2-CB557B0024A5}" destId="{6EE83311-146D-4767-ADDA-AD949CDC1B13}" srcOrd="5" destOrd="0" parTransId="{AF53F137-A4FF-4984-9979-21A8AE84B58D}" sibTransId="{612D5C33-3668-4663-A774-423BC7367823}"/>
    <dgm:cxn modelId="{1558D8D8-E5DC-4068-8E64-B4192FDBE42E}" type="presOf" srcId="{6EE83311-146D-4767-ADDA-AD949CDC1B13}" destId="{C91EEED1-F139-4B21-8016-9DD6627FDDB3}" srcOrd="0" destOrd="0" presId="urn:microsoft.com/office/officeart/2005/8/layout/radial2"/>
    <dgm:cxn modelId="{B5424FE4-27B2-4EEC-820A-3A0508E77BE1}" type="presOf" srcId="{A5935770-F42A-491C-9934-6433D02B7F27}" destId="{C094F202-16B8-4455-92B1-BF1046E94C83}" srcOrd="0" destOrd="0" presId="urn:microsoft.com/office/officeart/2005/8/layout/radial2"/>
    <dgm:cxn modelId="{48FB2FF9-CC28-4957-BB4C-D347F5B4FBD5}" type="presOf" srcId="{9462590D-AF3B-46C3-8D8B-DF93AE8F87DD}" destId="{E6A72130-CF09-4342-908C-2C23D574D406}" srcOrd="0" destOrd="0" presId="urn:microsoft.com/office/officeart/2005/8/layout/radial2"/>
    <dgm:cxn modelId="{4736E2FB-22A2-4E6C-99EE-FDC1E8F370F1}" type="presOf" srcId="{AF53F137-A4FF-4984-9979-21A8AE84B58D}" destId="{B726D0FA-7A62-4E8D-8666-282F35F80E73}" srcOrd="0" destOrd="0" presId="urn:microsoft.com/office/officeart/2005/8/layout/radial2"/>
    <dgm:cxn modelId="{01C10A82-2C16-4E68-AD86-69CE5DB422C0}" type="presParOf" srcId="{6B9FCD11-E46A-4C51-9B0D-2A72B1CE872B}" destId="{9B2979A7-3513-447F-8A49-7E1525225F6A}" srcOrd="0" destOrd="0" presId="urn:microsoft.com/office/officeart/2005/8/layout/radial2"/>
    <dgm:cxn modelId="{0CA48D4F-DC23-4393-917F-4AAC277CEFAA}" type="presParOf" srcId="{9B2979A7-3513-447F-8A49-7E1525225F6A}" destId="{1BB607F9-A631-47D5-B2E9-4963166DA044}" srcOrd="0" destOrd="0" presId="urn:microsoft.com/office/officeart/2005/8/layout/radial2"/>
    <dgm:cxn modelId="{38B774EE-ADEF-4AC4-94F1-E75318C25E8E}" type="presParOf" srcId="{1BB607F9-A631-47D5-B2E9-4963166DA044}" destId="{AD8F0450-2A3A-4413-B06A-64EF5387901C}" srcOrd="0" destOrd="0" presId="urn:microsoft.com/office/officeart/2005/8/layout/radial2"/>
    <dgm:cxn modelId="{6D3B62D3-A60F-4911-A3F2-C82E62E27476}" type="presParOf" srcId="{1BB607F9-A631-47D5-B2E9-4963166DA044}" destId="{B53B46BC-EDCA-400A-B635-7A4EB6FE9C79}" srcOrd="1" destOrd="0" presId="urn:microsoft.com/office/officeart/2005/8/layout/radial2"/>
    <dgm:cxn modelId="{939A577E-BBED-4B5A-A8FA-B614DBE0E488}" type="presParOf" srcId="{9B2979A7-3513-447F-8A49-7E1525225F6A}" destId="{3826AA04-E7A3-4A96-B1A0-B0A665B00A97}" srcOrd="1" destOrd="0" presId="urn:microsoft.com/office/officeart/2005/8/layout/radial2"/>
    <dgm:cxn modelId="{E8FD080B-7071-45AA-A829-17FF3BD435A9}" type="presParOf" srcId="{9B2979A7-3513-447F-8A49-7E1525225F6A}" destId="{0EA61735-8E97-4EF6-A8CE-F7952CC50720}" srcOrd="2" destOrd="0" presId="urn:microsoft.com/office/officeart/2005/8/layout/radial2"/>
    <dgm:cxn modelId="{5423A735-5BDE-4C73-B77A-2AE857988167}" type="presParOf" srcId="{0EA61735-8E97-4EF6-A8CE-F7952CC50720}" destId="{EAD97E15-2430-49F0-9197-82A33C1F5D10}" srcOrd="0" destOrd="0" presId="urn:microsoft.com/office/officeart/2005/8/layout/radial2"/>
    <dgm:cxn modelId="{E7E71A61-BDFD-48A4-8A85-66603C83B47A}" type="presParOf" srcId="{0EA61735-8E97-4EF6-A8CE-F7952CC50720}" destId="{0C5E9AEC-6461-4AB7-89D5-126B6CA80B50}" srcOrd="1" destOrd="0" presId="urn:microsoft.com/office/officeart/2005/8/layout/radial2"/>
    <dgm:cxn modelId="{CA773618-2286-4467-8F10-7EB711D023EB}" type="presParOf" srcId="{9B2979A7-3513-447F-8A49-7E1525225F6A}" destId="{80F3B373-A6D3-4584-BF9C-18A100166253}" srcOrd="3" destOrd="0" presId="urn:microsoft.com/office/officeart/2005/8/layout/radial2"/>
    <dgm:cxn modelId="{439EFE8D-5500-4725-ACD4-3785F6F44383}" type="presParOf" srcId="{9B2979A7-3513-447F-8A49-7E1525225F6A}" destId="{1FCEC31E-0597-4638-9886-7439DA277F78}" srcOrd="4" destOrd="0" presId="urn:microsoft.com/office/officeart/2005/8/layout/radial2"/>
    <dgm:cxn modelId="{F6A2C2FA-9C48-4D28-A6A7-E07666034985}" type="presParOf" srcId="{1FCEC31E-0597-4638-9886-7439DA277F78}" destId="{79B5549A-6632-47A4-BA6C-7B2A74EFA8F6}" srcOrd="0" destOrd="0" presId="urn:microsoft.com/office/officeart/2005/8/layout/radial2"/>
    <dgm:cxn modelId="{23618851-ACB7-46E2-A3A4-F8C4338E8BBC}" type="presParOf" srcId="{1FCEC31E-0597-4638-9886-7439DA277F78}" destId="{18149A6E-982C-4D65-A639-6088CE317604}" srcOrd="1" destOrd="0" presId="urn:microsoft.com/office/officeart/2005/8/layout/radial2"/>
    <dgm:cxn modelId="{0D94D2E8-E2D4-4B2C-AA4E-28AAE22CF415}" type="presParOf" srcId="{9B2979A7-3513-447F-8A49-7E1525225F6A}" destId="{D3DC1471-42D0-4D17-8C69-32572F1CDE0A}" srcOrd="5" destOrd="0" presId="urn:microsoft.com/office/officeart/2005/8/layout/radial2"/>
    <dgm:cxn modelId="{CFC0E1CA-B5C6-4EAA-81B7-1C44E48A12E3}" type="presParOf" srcId="{9B2979A7-3513-447F-8A49-7E1525225F6A}" destId="{CEAF75BC-192F-468B-A244-EC9DAEE9CB9B}" srcOrd="6" destOrd="0" presId="urn:microsoft.com/office/officeart/2005/8/layout/radial2"/>
    <dgm:cxn modelId="{1F73C20D-8B86-4B43-ADD6-F953B3745D7F}" type="presParOf" srcId="{CEAF75BC-192F-468B-A244-EC9DAEE9CB9B}" destId="{FD1818E3-ABBB-46AC-97D6-63E7C23C1054}" srcOrd="0" destOrd="0" presId="urn:microsoft.com/office/officeart/2005/8/layout/radial2"/>
    <dgm:cxn modelId="{87BF1BA3-71C8-45BA-B6A3-17485B75F306}" type="presParOf" srcId="{CEAF75BC-192F-468B-A244-EC9DAEE9CB9B}" destId="{7ED59D62-C7DC-4BA1-90F3-2373EE95402C}" srcOrd="1" destOrd="0" presId="urn:microsoft.com/office/officeart/2005/8/layout/radial2"/>
    <dgm:cxn modelId="{DDF74171-C0CF-418B-8788-4D8FAB6D1388}" type="presParOf" srcId="{9B2979A7-3513-447F-8A49-7E1525225F6A}" destId="{C094F202-16B8-4455-92B1-BF1046E94C83}" srcOrd="7" destOrd="0" presId="urn:microsoft.com/office/officeart/2005/8/layout/radial2"/>
    <dgm:cxn modelId="{1967C49F-8FC4-44A2-A1F7-0AC3FB3A5E44}" type="presParOf" srcId="{9B2979A7-3513-447F-8A49-7E1525225F6A}" destId="{9CAA9E04-2877-45AD-881A-3024ECC59945}" srcOrd="8" destOrd="0" presId="urn:microsoft.com/office/officeart/2005/8/layout/radial2"/>
    <dgm:cxn modelId="{04D3D090-692C-48D5-BA95-41659680E7CE}" type="presParOf" srcId="{9CAA9E04-2877-45AD-881A-3024ECC59945}" destId="{40CE2A44-733A-4BFD-A952-9CA56AF86A5B}" srcOrd="0" destOrd="0" presId="urn:microsoft.com/office/officeart/2005/8/layout/radial2"/>
    <dgm:cxn modelId="{F8D1B5F0-B640-4731-8CF8-0BCC5CF7F3D3}" type="presParOf" srcId="{9CAA9E04-2877-45AD-881A-3024ECC59945}" destId="{589107BA-52EB-4D7A-B00D-F8DAC428F7A4}" srcOrd="1" destOrd="0" presId="urn:microsoft.com/office/officeart/2005/8/layout/radial2"/>
    <dgm:cxn modelId="{53D7DF72-B866-4A21-A3A0-770009C12B27}" type="presParOf" srcId="{9B2979A7-3513-447F-8A49-7E1525225F6A}" destId="{9F4A6BCC-56B3-4B59-9B27-A0BFCEF9A5D6}" srcOrd="9" destOrd="0" presId="urn:microsoft.com/office/officeart/2005/8/layout/radial2"/>
    <dgm:cxn modelId="{48D97B6B-1121-4C83-AAD8-B93A25C6B464}" type="presParOf" srcId="{9B2979A7-3513-447F-8A49-7E1525225F6A}" destId="{E2CA31E1-25E4-4662-A270-41D6A4941087}" srcOrd="10" destOrd="0" presId="urn:microsoft.com/office/officeart/2005/8/layout/radial2"/>
    <dgm:cxn modelId="{2D37BED9-3059-40DB-AD16-B98F69AB3B80}" type="presParOf" srcId="{E2CA31E1-25E4-4662-A270-41D6A4941087}" destId="{E6A72130-CF09-4342-908C-2C23D574D406}" srcOrd="0" destOrd="0" presId="urn:microsoft.com/office/officeart/2005/8/layout/radial2"/>
    <dgm:cxn modelId="{D8E33217-D46B-4316-84B5-1C6B345D1E18}" type="presParOf" srcId="{E2CA31E1-25E4-4662-A270-41D6A4941087}" destId="{18AF3144-ABF5-4266-BEE6-6CE6A8D86722}" srcOrd="1" destOrd="0" presId="urn:microsoft.com/office/officeart/2005/8/layout/radial2"/>
    <dgm:cxn modelId="{FABEEA3A-DAE7-4788-9CBF-A6613E3EF802}" type="presParOf" srcId="{9B2979A7-3513-447F-8A49-7E1525225F6A}" destId="{B726D0FA-7A62-4E8D-8666-282F35F80E73}" srcOrd="11" destOrd="0" presId="urn:microsoft.com/office/officeart/2005/8/layout/radial2"/>
    <dgm:cxn modelId="{9EFB0219-2FF6-461D-AF76-F2C342CC0001}" type="presParOf" srcId="{9B2979A7-3513-447F-8A49-7E1525225F6A}" destId="{830CCAE9-A43B-4223-BCB1-3D1C3F28E13D}" srcOrd="12" destOrd="0" presId="urn:microsoft.com/office/officeart/2005/8/layout/radial2"/>
    <dgm:cxn modelId="{C33B65CE-A028-4E91-ADD5-341386935C76}" type="presParOf" srcId="{830CCAE9-A43B-4223-BCB1-3D1C3F28E13D}" destId="{C91EEED1-F139-4B21-8016-9DD6627FDDB3}" srcOrd="0" destOrd="0" presId="urn:microsoft.com/office/officeart/2005/8/layout/radial2"/>
    <dgm:cxn modelId="{150997F9-8306-4B2C-AFB4-771E0375E4AE}" type="presParOf" srcId="{830CCAE9-A43B-4223-BCB1-3D1C3F28E13D}" destId="{A7D237F3-B854-429C-8D6D-798E485F931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6D0FA-7A62-4E8D-8666-282F35F80E73}">
      <dsp:nvSpPr>
        <dsp:cNvPr id="0" name=""/>
        <dsp:cNvSpPr/>
      </dsp:nvSpPr>
      <dsp:spPr>
        <a:xfrm rot="2733729">
          <a:off x="2271247" y="2881469"/>
          <a:ext cx="1434143" cy="24345"/>
        </a:xfrm>
        <a:custGeom>
          <a:avLst/>
          <a:gdLst/>
          <a:ahLst/>
          <a:cxnLst/>
          <a:rect l="0" t="0" r="0" b="0"/>
          <a:pathLst>
            <a:path>
              <a:moveTo>
                <a:pt x="0" y="12172"/>
              </a:moveTo>
              <a:lnTo>
                <a:pt x="1434143" y="1217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A6BCC-56B3-4B59-9B27-A0BFCEF9A5D6}">
      <dsp:nvSpPr>
        <dsp:cNvPr id="0" name=""/>
        <dsp:cNvSpPr/>
      </dsp:nvSpPr>
      <dsp:spPr>
        <a:xfrm rot="1418999">
          <a:off x="2425962" y="2501665"/>
          <a:ext cx="1589886" cy="24345"/>
        </a:xfrm>
        <a:custGeom>
          <a:avLst/>
          <a:gdLst/>
          <a:ahLst/>
          <a:cxnLst/>
          <a:rect l="0" t="0" r="0" b="0"/>
          <a:pathLst>
            <a:path>
              <a:moveTo>
                <a:pt x="0" y="12172"/>
              </a:moveTo>
              <a:lnTo>
                <a:pt x="1589886" y="1217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4F202-16B8-4455-92B1-BF1046E94C83}">
      <dsp:nvSpPr>
        <dsp:cNvPr id="0" name=""/>
        <dsp:cNvSpPr/>
      </dsp:nvSpPr>
      <dsp:spPr>
        <a:xfrm rot="406508">
          <a:off x="2488076" y="2155341"/>
          <a:ext cx="1331949" cy="24345"/>
        </a:xfrm>
        <a:custGeom>
          <a:avLst/>
          <a:gdLst/>
          <a:ahLst/>
          <a:cxnLst/>
          <a:rect l="0" t="0" r="0" b="0"/>
          <a:pathLst>
            <a:path>
              <a:moveTo>
                <a:pt x="0" y="12172"/>
              </a:moveTo>
              <a:lnTo>
                <a:pt x="1331949" y="1217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C1471-42D0-4D17-8C69-32572F1CDE0A}">
      <dsp:nvSpPr>
        <dsp:cNvPr id="0" name=""/>
        <dsp:cNvSpPr/>
      </dsp:nvSpPr>
      <dsp:spPr>
        <a:xfrm rot="20759916">
          <a:off x="2470373" y="1772452"/>
          <a:ext cx="1504754" cy="24345"/>
        </a:xfrm>
        <a:custGeom>
          <a:avLst/>
          <a:gdLst/>
          <a:ahLst/>
          <a:cxnLst/>
          <a:rect l="0" t="0" r="0" b="0"/>
          <a:pathLst>
            <a:path>
              <a:moveTo>
                <a:pt x="0" y="12172"/>
              </a:moveTo>
              <a:lnTo>
                <a:pt x="1504754" y="1217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3B373-A6D3-4584-BF9C-18A100166253}">
      <dsp:nvSpPr>
        <dsp:cNvPr id="0" name=""/>
        <dsp:cNvSpPr/>
      </dsp:nvSpPr>
      <dsp:spPr>
        <a:xfrm rot="19299759">
          <a:off x="2356593" y="1383026"/>
          <a:ext cx="1262666" cy="24345"/>
        </a:xfrm>
        <a:custGeom>
          <a:avLst/>
          <a:gdLst/>
          <a:ahLst/>
          <a:cxnLst/>
          <a:rect l="0" t="0" r="0" b="0"/>
          <a:pathLst>
            <a:path>
              <a:moveTo>
                <a:pt x="0" y="12172"/>
              </a:moveTo>
              <a:lnTo>
                <a:pt x="1262666" y="1217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AA04-E7A3-4A96-B1A0-B0A665B00A97}">
      <dsp:nvSpPr>
        <dsp:cNvPr id="0" name=""/>
        <dsp:cNvSpPr/>
      </dsp:nvSpPr>
      <dsp:spPr>
        <a:xfrm rot="17180068">
          <a:off x="1902650" y="1230827"/>
          <a:ext cx="988550" cy="24345"/>
        </a:xfrm>
        <a:custGeom>
          <a:avLst/>
          <a:gdLst/>
          <a:ahLst/>
          <a:cxnLst/>
          <a:rect l="0" t="0" r="0" b="0"/>
          <a:pathLst>
            <a:path>
              <a:moveTo>
                <a:pt x="0" y="12172"/>
              </a:moveTo>
              <a:lnTo>
                <a:pt x="988550" y="1217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B46BC-EDCA-400A-B635-7A4EB6FE9C79}">
      <dsp:nvSpPr>
        <dsp:cNvPr id="0" name=""/>
        <dsp:cNvSpPr/>
      </dsp:nvSpPr>
      <dsp:spPr>
        <a:xfrm>
          <a:off x="789814" y="795754"/>
          <a:ext cx="2591499" cy="253642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D97E15-2430-49F0-9197-82A33C1F5D10}">
      <dsp:nvSpPr>
        <dsp:cNvPr id="0" name=""/>
        <dsp:cNvSpPr/>
      </dsp:nvSpPr>
      <dsp:spPr>
        <a:xfrm>
          <a:off x="1968612" y="-204962"/>
          <a:ext cx="1417106" cy="983505"/>
        </a:xfrm>
        <a:prstGeom prst="ellipse">
          <a:avLst/>
        </a:prstGeom>
        <a:gradFill rotWithShape="0">
          <a:gsLst>
            <a:gs pos="0">
              <a:schemeClr val="accent4">
                <a:hueOff val="-787589"/>
                <a:satOff val="-1261"/>
                <a:lumOff val="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787589"/>
                <a:satOff val="-1261"/>
                <a:lumOff val="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Door Lock</a:t>
          </a:r>
        </a:p>
      </dsp:txBody>
      <dsp:txXfrm>
        <a:off x="2176142" y="-60931"/>
        <a:ext cx="1002046" cy="695443"/>
      </dsp:txXfrm>
    </dsp:sp>
    <dsp:sp modelId="{79B5549A-6632-47A4-BA6C-7B2A74EFA8F6}">
      <dsp:nvSpPr>
        <dsp:cNvPr id="0" name=""/>
        <dsp:cNvSpPr/>
      </dsp:nvSpPr>
      <dsp:spPr>
        <a:xfrm>
          <a:off x="3062983" y="101899"/>
          <a:ext cx="1877036" cy="983505"/>
        </a:xfrm>
        <a:prstGeom prst="ellipse">
          <a:avLst/>
        </a:prstGeom>
        <a:gradFill rotWithShape="0">
          <a:gsLst>
            <a:gs pos="0">
              <a:schemeClr val="accent4">
                <a:hueOff val="-1575177"/>
                <a:satOff val="-2523"/>
                <a:lumOff val="2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575177"/>
                <a:satOff val="-2523"/>
                <a:lumOff val="2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Temperature Monitor</a:t>
          </a:r>
        </a:p>
      </dsp:txBody>
      <dsp:txXfrm>
        <a:off x="3337869" y="245930"/>
        <a:ext cx="1327264" cy="695443"/>
      </dsp:txXfrm>
    </dsp:sp>
    <dsp:sp modelId="{FD1818E3-ABBB-46AC-97D6-63E7C23C1054}">
      <dsp:nvSpPr>
        <dsp:cNvPr id="0" name=""/>
        <dsp:cNvSpPr/>
      </dsp:nvSpPr>
      <dsp:spPr>
        <a:xfrm>
          <a:off x="3867578" y="903717"/>
          <a:ext cx="1831654" cy="983505"/>
        </a:xfrm>
        <a:prstGeom prst="ellipse">
          <a:avLst/>
        </a:prstGeom>
        <a:gradFill rotWithShape="0">
          <a:gsLst>
            <a:gs pos="0">
              <a:schemeClr val="accent4">
                <a:hueOff val="-2362766"/>
                <a:satOff val="-3784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362766"/>
                <a:satOff val="-3784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People Counter</a:t>
          </a:r>
        </a:p>
      </dsp:txBody>
      <dsp:txXfrm>
        <a:off x="4135818" y="1047748"/>
        <a:ext cx="1295174" cy="695443"/>
      </dsp:txXfrm>
    </dsp:sp>
    <dsp:sp modelId="{40CE2A44-733A-4BFD-A952-9CA56AF86A5B}">
      <dsp:nvSpPr>
        <dsp:cNvPr id="0" name=""/>
        <dsp:cNvSpPr/>
      </dsp:nvSpPr>
      <dsp:spPr>
        <a:xfrm>
          <a:off x="3804433" y="1839348"/>
          <a:ext cx="1453161" cy="983505"/>
        </a:xfrm>
        <a:prstGeom prst="ellipse">
          <a:avLst/>
        </a:prstGeom>
        <a:gradFill rotWithShape="0">
          <a:gsLst>
            <a:gs pos="0">
              <a:schemeClr val="accent4">
                <a:hueOff val="-3150354"/>
                <a:satOff val="-5046"/>
                <a:lumOff val="52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150354"/>
                <a:satOff val="-5046"/>
                <a:lumOff val="52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Motion Detection</a:t>
          </a:r>
        </a:p>
      </dsp:txBody>
      <dsp:txXfrm>
        <a:off x="4017244" y="1983379"/>
        <a:ext cx="1027539" cy="695443"/>
      </dsp:txXfrm>
    </dsp:sp>
    <dsp:sp modelId="{E6A72130-CF09-4342-908C-2C23D574D406}">
      <dsp:nvSpPr>
        <dsp:cNvPr id="0" name=""/>
        <dsp:cNvSpPr/>
      </dsp:nvSpPr>
      <dsp:spPr>
        <a:xfrm>
          <a:off x="3844147" y="2600279"/>
          <a:ext cx="1395024" cy="983909"/>
        </a:xfrm>
        <a:prstGeom prst="ellipse">
          <a:avLst/>
        </a:prstGeom>
        <a:gradFill rotWithShape="0">
          <a:gsLst>
            <a:gs pos="0">
              <a:schemeClr val="accent4">
                <a:hueOff val="-3937942"/>
                <a:satOff val="-6307"/>
                <a:lumOff val="6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937942"/>
                <a:satOff val="-6307"/>
                <a:lumOff val="6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Curtains Control</a:t>
          </a:r>
        </a:p>
      </dsp:txBody>
      <dsp:txXfrm>
        <a:off x="4048444" y="2744369"/>
        <a:ext cx="986430" cy="695729"/>
      </dsp:txXfrm>
    </dsp:sp>
    <dsp:sp modelId="{C91EEED1-F139-4B21-8016-9DD6627FDDB3}">
      <dsp:nvSpPr>
        <dsp:cNvPr id="0" name=""/>
        <dsp:cNvSpPr/>
      </dsp:nvSpPr>
      <dsp:spPr>
        <a:xfrm>
          <a:off x="3180454" y="3320428"/>
          <a:ext cx="1417106" cy="983505"/>
        </a:xfrm>
        <a:prstGeom prst="ellipse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Fire Alarm</a:t>
          </a:r>
        </a:p>
      </dsp:txBody>
      <dsp:txXfrm>
        <a:off x="3387984" y="3464459"/>
        <a:ext cx="1002046" cy="695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7EBCD54A-C3AC-4DDB-B7FF-8D9B25FCA0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B1B7168-6744-443E-B420-C7BC59E169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B505DBC-1EAB-4D14-9BF8-47D7D3F87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537BE8-2D4C-4BE5-9FBB-327197D72F6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0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587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67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45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6776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537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70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740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20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2692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9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338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478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674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35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569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5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713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10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7/8/2017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lt2"/>
                </a:solidFill>
              </a:rPr>
              <a:t>‹#›</a:t>
            </a:fld>
            <a:endParaRPr lang="en-GB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20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z3EJkq-g10TejlFaUgtdHNIRTQ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microsoft.com/office/2007/relationships/hdphoto" Target="../media/hdphoto13.wdp"/><Relationship Id="rId4" Type="http://schemas.openxmlformats.org/officeDocument/2006/relationships/image" Target="../media/image33.png"/><Relationship Id="rId9" Type="http://schemas.microsoft.com/office/2007/relationships/hdphoto" Target="../media/hdphoto14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9.wdp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microsoft.com/office/2007/relationships/hdphoto" Target="../media/hdphoto11.wdp"/><Relationship Id="rId4" Type="http://schemas.microsoft.com/office/2007/relationships/hdphoto" Target="../media/hdphoto8.wdp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6.wdp"/><Relationship Id="rId5" Type="http://schemas.openxmlformats.org/officeDocument/2006/relationships/image" Target="../media/image16.png"/><Relationship Id="rId4" Type="http://schemas.microsoft.com/office/2007/relationships/hdphoto" Target="../media/hdphoto1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074234" y="2372704"/>
            <a:ext cx="7806234" cy="8522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</a:rPr>
              <a:t>     CLUB AUTOMATION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714695" y="3012248"/>
            <a:ext cx="5261811" cy="11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/>
              <a:t> A Sci-Tech Summer Camp Project</a:t>
            </a: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978196" y="1533874"/>
            <a:ext cx="8048845" cy="12227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200" b="1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</a:rPr>
              <a:t>ROBOTICS CLUB, IIT KANPUR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4E567-2878-452A-BACD-FF5735E02724}"/>
              </a:ext>
            </a:extLst>
          </p:cNvPr>
          <p:cNvSpPr txBox="1"/>
          <p:nvPr/>
        </p:nvSpPr>
        <p:spPr>
          <a:xfrm>
            <a:off x="5030515" y="2130222"/>
            <a:ext cx="264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Lucida Bright" panose="02040602050505020304" pitchFamily="18" charset="0"/>
              </a:rPr>
              <a:t> presents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C26A4-D922-48B4-968F-FBD25988D07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25369" y="-1377"/>
            <a:ext cx="1551137" cy="5166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6F144-F3C5-4097-89CF-EBDDDB51CC9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46554" y="813175"/>
            <a:ext cx="1333914" cy="1624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4CDB3-B5CB-44A3-A99C-01B58E15B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554" y="211421"/>
            <a:ext cx="1333914" cy="55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2867E-82BC-4439-ABBE-F7ADD1FA3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576" y="3876023"/>
            <a:ext cx="870681" cy="1015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996892-6F76-4866-8F64-49E9D28547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554" y="2690626"/>
            <a:ext cx="1333914" cy="10551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BC182E-652E-4614-9303-F1C6DB36DA21}"/>
              </a:ext>
            </a:extLst>
          </p:cNvPr>
          <p:cNvSpPr/>
          <p:nvPr/>
        </p:nvSpPr>
        <p:spPr>
          <a:xfrm>
            <a:off x="478465" y="435521"/>
            <a:ext cx="8442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b="1" u="sng" dirty="0">
                <a:ln w="12700">
                  <a:solidFill>
                    <a:srgbClr val="82FFFF">
                      <a:lumMod val="75000"/>
                    </a:srgbClr>
                  </a:solidFill>
                  <a:prstDash val="solid"/>
                </a:ln>
                <a:solidFill>
                  <a:srgbClr val="134770">
                    <a:lumMod val="50000"/>
                  </a:srgbClr>
                </a:solidFill>
                <a:effectLst>
                  <a:glow rad="101600">
                    <a:srgbClr val="63A0CC">
                      <a:satMod val="175000"/>
                      <a:alpha val="40000"/>
                    </a:srgbClr>
                  </a:glow>
                  <a:outerShdw dist="38100" dir="2640000" algn="bl" rotWithShape="0">
                    <a:srgbClr val="82FFFF">
                      <a:lumMod val="75000"/>
                    </a:srgbClr>
                  </a:outerShdw>
                </a:effectLst>
              </a:rPr>
              <a:t>PROJECT DEMO VIDEO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9D647-E569-4010-ABE0-904014D95083}"/>
              </a:ext>
            </a:extLst>
          </p:cNvPr>
          <p:cNvSpPr txBox="1"/>
          <p:nvPr/>
        </p:nvSpPr>
        <p:spPr>
          <a:xfrm>
            <a:off x="716096" y="2108193"/>
            <a:ext cx="7423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Please Click the Link to see the demo video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If all queries are satisfied, we can take the project to the next level and connect the actual appliances in the club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hlinkClick r:id="rId2"/>
              </a:rPr>
              <a:t>LINK TO VIDEO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4363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5957C1-F186-4985-A1FA-4A62B95B92E8}"/>
              </a:ext>
            </a:extLst>
          </p:cNvPr>
          <p:cNvCxnSpPr/>
          <p:nvPr/>
        </p:nvCxnSpPr>
        <p:spPr>
          <a:xfrm>
            <a:off x="590550" y="4305300"/>
            <a:ext cx="8145066" cy="0"/>
          </a:xfrm>
          <a:prstGeom prst="line">
            <a:avLst/>
          </a:prstGeom>
          <a:ln w="28575">
            <a:solidFill>
              <a:srgbClr val="41B0B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0AB922D-E336-4DBC-96F5-68A21854B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541810"/>
              </p:ext>
            </p:extLst>
          </p:nvPr>
        </p:nvGraphicFramePr>
        <p:xfrm>
          <a:off x="3199632" y="239019"/>
          <a:ext cx="7016661" cy="409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776C1264-05D5-4C12-B1E0-6F479845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310" y="1149076"/>
            <a:ext cx="2068116" cy="2278856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norm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  <a:defRPr/>
            </a:pPr>
            <a:endParaRPr lang="en-US" sz="1500" b="1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2100" b="1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CLUB </a:t>
            </a:r>
            <a:endParaRPr lang="en-US" sz="15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defRPr/>
            </a:pPr>
            <a:r>
              <a:rPr lang="en-US" sz="2100" b="1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</a:t>
            </a:r>
            <a:endParaRPr lang="en-US" sz="15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039FC5-F508-47A9-8EB7-48CE06E81AF2}"/>
              </a:ext>
            </a:extLst>
          </p:cNvPr>
          <p:cNvSpPr/>
          <p:nvPr/>
        </p:nvSpPr>
        <p:spPr>
          <a:xfrm>
            <a:off x="111725" y="179328"/>
            <a:ext cx="2690037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Future Aspects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Of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project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DA7178-C945-408A-87F7-07285FF3CDDF}"/>
              </a:ext>
            </a:extLst>
          </p:cNvPr>
          <p:cNvGrpSpPr/>
          <p:nvPr/>
        </p:nvGrpSpPr>
        <p:grpSpPr>
          <a:xfrm>
            <a:off x="4750220" y="3521840"/>
            <a:ext cx="1788910" cy="1210741"/>
            <a:chOff x="3541169" y="2502903"/>
            <a:chExt cx="1788910" cy="1210741"/>
          </a:xfrm>
          <a:scene3d>
            <a:camera prst="orthographicFront"/>
            <a:lightRig rig="flat" dir="t"/>
          </a:scene3d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66FA5B-EE26-434E-AC6F-64D2E6795DF8}"/>
                </a:ext>
              </a:extLst>
            </p:cNvPr>
            <p:cNvSpPr/>
            <p:nvPr/>
          </p:nvSpPr>
          <p:spPr>
            <a:xfrm>
              <a:off x="3541169" y="2502903"/>
              <a:ext cx="1788910" cy="121074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3780425"/>
                <a:satOff val="-6055"/>
                <a:lumOff val="627"/>
                <a:alphaOff val="0"/>
              </a:schemeClr>
            </a:fillRef>
            <a:effectRef idx="2">
              <a:schemeClr val="accent4">
                <a:hueOff val="-3780425"/>
                <a:satOff val="-6055"/>
                <a:lumOff val="6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F3C9C4F-1885-4470-BCD7-D86B9F1FC748}"/>
                </a:ext>
              </a:extLst>
            </p:cNvPr>
            <p:cNvSpPr txBox="1"/>
            <p:nvPr/>
          </p:nvSpPr>
          <p:spPr>
            <a:xfrm>
              <a:off x="3803148" y="2680212"/>
              <a:ext cx="1294227" cy="8561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Security System and Surveillance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F61050-FEF5-41C2-82F1-9D33D85CD4A8}"/>
              </a:ext>
            </a:extLst>
          </p:cNvPr>
          <p:cNvGrpSpPr/>
          <p:nvPr/>
        </p:nvGrpSpPr>
        <p:grpSpPr>
          <a:xfrm>
            <a:off x="3285188" y="3061870"/>
            <a:ext cx="1744524" cy="1210741"/>
            <a:chOff x="1317822" y="-253292"/>
            <a:chExt cx="1744524" cy="1210741"/>
          </a:xfrm>
          <a:scene3d>
            <a:camera prst="orthographicFront"/>
            <a:lightRig rig="flat" dir="t"/>
          </a:scene3d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F1D899-B44C-4325-B655-D90B8A3BA955}"/>
                </a:ext>
              </a:extLst>
            </p:cNvPr>
            <p:cNvSpPr/>
            <p:nvPr/>
          </p:nvSpPr>
          <p:spPr>
            <a:xfrm>
              <a:off x="1317822" y="-253292"/>
              <a:ext cx="1744524" cy="121074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945106"/>
                <a:satOff val="-1514"/>
                <a:lumOff val="157"/>
                <a:alphaOff val="0"/>
              </a:schemeClr>
            </a:fillRef>
            <a:effectRef idx="2">
              <a:schemeClr val="accent4">
                <a:hueOff val="-945106"/>
                <a:satOff val="-1514"/>
                <a:lumOff val="1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DA986193-6ACE-4EA4-A3F1-F03C212F1745}"/>
                </a:ext>
              </a:extLst>
            </p:cNvPr>
            <p:cNvSpPr txBox="1"/>
            <p:nvPr/>
          </p:nvSpPr>
          <p:spPr>
            <a:xfrm>
              <a:off x="1573302" y="-75983"/>
              <a:ext cx="1233564" cy="8561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Controlling Fan Speed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E50BBB3-AB34-46CF-9ED0-C88A58C57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7473" y="0"/>
            <a:ext cx="6127740" cy="50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631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5EA62-B474-4A64-AC28-C177AB8985B0}"/>
              </a:ext>
            </a:extLst>
          </p:cNvPr>
          <p:cNvSpPr/>
          <p:nvPr/>
        </p:nvSpPr>
        <p:spPr>
          <a:xfrm>
            <a:off x="-2037957" y="248735"/>
            <a:ext cx="9158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                  </a:t>
            </a:r>
            <a:r>
              <a:rPr lang="en-GB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TEAM MEMBERS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06BEE-7C8A-457A-AAB0-C7B6783B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0" y="1299990"/>
            <a:ext cx="1024747" cy="1195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88148-51B0-4B9D-BD1E-142C75C2985D}"/>
              </a:ext>
            </a:extLst>
          </p:cNvPr>
          <p:cNvSpPr txBox="1"/>
          <p:nvPr/>
        </p:nvSpPr>
        <p:spPr>
          <a:xfrm>
            <a:off x="2528027" y="2558570"/>
            <a:ext cx="338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R-pi &amp; Web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42BD0-754E-4812-9A97-B5672284F022}"/>
              </a:ext>
            </a:extLst>
          </p:cNvPr>
          <p:cNvSpPr txBox="1"/>
          <p:nvPr/>
        </p:nvSpPr>
        <p:spPr>
          <a:xfrm>
            <a:off x="5397592" y="2545696"/>
            <a:ext cx="471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Relay Circuit &amp; Arduino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6CE3C-D3C0-482A-AFC0-7B11EEC551AB}"/>
              </a:ext>
            </a:extLst>
          </p:cNvPr>
          <p:cNvSpPr txBox="1"/>
          <p:nvPr/>
        </p:nvSpPr>
        <p:spPr>
          <a:xfrm>
            <a:off x="152571" y="2495528"/>
            <a:ext cx="229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Android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7309EB-3308-4785-A09C-970CE76D7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41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4599" y="1299990"/>
            <a:ext cx="1080546" cy="13614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81FC2D-A20D-4295-B120-88862FA71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84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7052" y="1264356"/>
            <a:ext cx="1418633" cy="14472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64185B-04B9-4FF1-AB30-83CDCC741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7368" l="0" r="995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733" y="1239825"/>
            <a:ext cx="2003142" cy="13322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74FDD4-1026-4A7D-9FD3-809DAF72D265}"/>
              </a:ext>
            </a:extLst>
          </p:cNvPr>
          <p:cNvSpPr txBox="1"/>
          <p:nvPr/>
        </p:nvSpPr>
        <p:spPr>
          <a:xfrm>
            <a:off x="0" y="2936125"/>
            <a:ext cx="890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Subham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 Kumar       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Garvit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Airen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                   Shruti Shukla </a:t>
            </a: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Rahul Chauhan    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Sagar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 Chaudhary </a:t>
            </a: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Lucida Bright" panose="02040602050505020304" pitchFamily="18" charset="0"/>
              </a:rPr>
              <a:t>                                 Jeevan Kumar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7A645F-EB73-4079-B40C-081D441BE60C}"/>
              </a:ext>
            </a:extLst>
          </p:cNvPr>
          <p:cNvSpPr txBox="1"/>
          <p:nvPr/>
        </p:nvSpPr>
        <p:spPr>
          <a:xfrm>
            <a:off x="152571" y="4393866"/>
            <a:ext cx="8905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Mentors: Amit Saharan   Saurabh Ranjan   Akash Gupta   Akash Jain   Ujjwal Varshney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23400" y="992985"/>
            <a:ext cx="8520600" cy="38235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b="1" dirty="0"/>
              <a:t>  </a:t>
            </a:r>
            <a:endParaRPr lang="en-GB" sz="7200" b="1" dirty="0"/>
          </a:p>
          <a:p>
            <a:pPr lvl="0">
              <a:spcBef>
                <a:spcPts val="0"/>
              </a:spcBef>
              <a:buNone/>
            </a:pPr>
            <a:r>
              <a:rPr lang="en-GB" sz="8800" b="1" dirty="0"/>
              <a:t>Any Questions?</a:t>
            </a:r>
            <a:endParaRPr lang="en-GB" sz="8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51796-034C-48E3-B4CF-93CF338B8BE2}"/>
              </a:ext>
            </a:extLst>
          </p:cNvPr>
          <p:cNvSpPr txBox="1"/>
          <p:nvPr/>
        </p:nvSpPr>
        <p:spPr>
          <a:xfrm>
            <a:off x="1414128" y="2039908"/>
            <a:ext cx="631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147CD-A98A-4127-90DF-1C93345F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667" l="2667" r="995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7" y="522927"/>
            <a:ext cx="2179675" cy="2010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8681C-4B3A-4C12-BF11-E27CF3214C4B}"/>
              </a:ext>
            </a:extLst>
          </p:cNvPr>
          <p:cNvSpPr txBox="1"/>
          <p:nvPr/>
        </p:nvSpPr>
        <p:spPr>
          <a:xfrm>
            <a:off x="4954772" y="1418041"/>
            <a:ext cx="138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861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4B72-3F0A-4547-84B3-B7B5E986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7" y="165485"/>
            <a:ext cx="7446099" cy="1572816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</a:rPr>
              <a:t>What the project is about…..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93AB-EBF5-488B-81A4-80FEECFD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1455"/>
            <a:ext cx="7392424" cy="3211032"/>
          </a:xfrm>
        </p:spPr>
        <p:txBody>
          <a:bodyPr>
            <a:normAutofit fontScale="85000" lnSpcReduction="10000"/>
          </a:bodyPr>
          <a:lstStyle/>
          <a:p>
            <a:pPr marL="368935" marR="540385" indent="0" algn="just">
              <a:spcAft>
                <a:spcPts val="1000"/>
              </a:spcAft>
              <a:buNone/>
            </a:pPr>
            <a:r>
              <a:rPr lang="en-AU" kern="1100" spc="-10" dirty="0">
                <a:solidFill>
                  <a:srgbClr val="0D0D0D"/>
                </a:solidFill>
                <a:latin typeface="Lucida Bright" panose="02040602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--To automate various parts of Robotics Club Room, like lights, fans, switches etc., and develop a user interface and web server for use. </a:t>
            </a:r>
          </a:p>
          <a:p>
            <a:pPr marL="368935" marR="540385" indent="0" algn="just">
              <a:spcAft>
                <a:spcPts val="1000"/>
              </a:spcAft>
              <a:buNone/>
            </a:pPr>
            <a:r>
              <a:rPr lang="en-AU" kern="1100" spc="-10" dirty="0">
                <a:solidFill>
                  <a:srgbClr val="0D0D0D"/>
                </a:solidFill>
                <a:latin typeface="Lucida Bright" panose="02040602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--Various modules of the project include:</a:t>
            </a:r>
          </a:p>
          <a:p>
            <a:pPr marL="711835" marR="540385" indent="-342900" algn="just">
              <a:spcAft>
                <a:spcPts val="1000"/>
              </a:spcAft>
              <a:buAutoNum type="arabicPeriod"/>
            </a:pPr>
            <a:r>
              <a:rPr lang="en-AU" kern="1100" spc="-10" dirty="0">
                <a:solidFill>
                  <a:srgbClr val="0D0D0D"/>
                </a:solidFill>
                <a:latin typeface="Lucida Bright" panose="02040602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app for user control</a:t>
            </a:r>
          </a:p>
          <a:p>
            <a:pPr marL="711835" marR="540385" indent="-342900" algn="just">
              <a:spcAft>
                <a:spcPts val="1000"/>
              </a:spcAft>
              <a:buAutoNum type="arabicPeriod"/>
            </a:pPr>
            <a:r>
              <a:rPr lang="en-AU" kern="1100" spc="-10" dirty="0">
                <a:solidFill>
                  <a:srgbClr val="0D0D0D"/>
                </a:solidFill>
                <a:latin typeface="Lucida Bright" panose="02040602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Server for remote access</a:t>
            </a:r>
          </a:p>
          <a:p>
            <a:pPr marL="711835" marR="540385" indent="-342900" algn="just">
              <a:spcAft>
                <a:spcPts val="1000"/>
              </a:spcAft>
              <a:buAutoNum type="arabicPeriod"/>
            </a:pPr>
            <a:r>
              <a:rPr lang="en-AU" kern="1100" spc="-10" dirty="0">
                <a:solidFill>
                  <a:srgbClr val="0D0D0D"/>
                </a:solidFill>
                <a:latin typeface="Lucida Bright" panose="02040602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 Pi as the control unit</a:t>
            </a:r>
          </a:p>
          <a:p>
            <a:pPr marL="711835" marR="540385" indent="-342900" algn="just">
              <a:spcAft>
                <a:spcPts val="1000"/>
              </a:spcAft>
              <a:buAutoNum type="arabicPeriod"/>
            </a:pPr>
            <a:r>
              <a:rPr lang="en-AU" kern="1100" spc="-10" dirty="0">
                <a:solidFill>
                  <a:srgbClr val="0D0D0D"/>
                </a:solidFill>
                <a:latin typeface="Lucida Bright" panose="02040602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Relays with Arduino to trigger electrical circuit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5EBC5-E36F-4CD8-BCC0-AF57EDED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82" y="4032173"/>
            <a:ext cx="1905918" cy="1111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D0987-495C-45F1-9973-E01A0AC6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082" y="2956971"/>
            <a:ext cx="1905918" cy="1174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2F62C-A3A0-4EF0-9368-1065EF65F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082" y="1476260"/>
            <a:ext cx="1920735" cy="1618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1A33D5-9CA2-46A3-B8AB-03139DD35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082" y="0"/>
            <a:ext cx="1920735" cy="1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descr="room.jpg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78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8541" y="482900"/>
            <a:ext cx="1762354" cy="1482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>
            <a:cxnSpLocks/>
          </p:cNvCxnSpPr>
          <p:nvPr/>
        </p:nvCxnSpPr>
        <p:spPr>
          <a:xfrm>
            <a:off x="1190847" y="2086086"/>
            <a:ext cx="463092" cy="589016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cxnSpLocks/>
          </p:cNvCxnSpPr>
          <p:nvPr/>
        </p:nvCxnSpPr>
        <p:spPr>
          <a:xfrm>
            <a:off x="3135512" y="2859657"/>
            <a:ext cx="853829" cy="242869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73"/>
          <p:cNvCxnSpPr>
            <a:cxnSpLocks/>
          </p:cNvCxnSpPr>
          <p:nvPr/>
        </p:nvCxnSpPr>
        <p:spPr>
          <a:xfrm flipV="1">
            <a:off x="7708605" y="2180914"/>
            <a:ext cx="548723" cy="420369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0" y="3992417"/>
            <a:ext cx="9144000" cy="10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-GB" dirty="0">
                <a:solidFill>
                  <a:srgbClr val="C00C44"/>
                </a:solidFill>
              </a:rPr>
              <a:t>App sends request to server ⇒ Database in server gets updated ⇒ Server sends response to R-pi ⇒ R-pi runs Arduino ⇒ Arduino controls the Relays ⇒ Relay acts as switch for the electrical circuit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D5B74-CF08-4D4E-85ED-002EFE738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245" y="548747"/>
            <a:ext cx="1489309" cy="143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33804-1594-4B76-AF2F-4DDA9FC5B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140" l="9884" r="8953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381" y="1962343"/>
            <a:ext cx="1638300" cy="204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65CB5-13C7-4BF3-A6FD-21EB5F278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861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0478" y="3121533"/>
            <a:ext cx="820664" cy="568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24A8E9-7D0B-4123-ABA3-307FEC9EAB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504" b="98496" l="0" r="984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278416" y="2255038"/>
            <a:ext cx="1372127" cy="20646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D9DA74-EB6B-48AD-BC9A-B4F99E580547}"/>
              </a:ext>
            </a:extLst>
          </p:cNvPr>
          <p:cNvSpPr/>
          <p:nvPr/>
        </p:nvSpPr>
        <p:spPr>
          <a:xfrm>
            <a:off x="1683244" y="13110"/>
            <a:ext cx="5989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Lucida Bright" panose="02040602050505020304" pitchFamily="18" charset="0"/>
              </a:rPr>
              <a:t>PROJECT OUTLINE</a:t>
            </a:r>
            <a:endParaRPr lang="en-IN" sz="4400" dirty="0">
              <a:latin typeface="Lucida Bright" panose="020406020505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5AE0AB-3F66-4849-8B91-18BDC43D20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23" b="9205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3591" y="2694791"/>
            <a:ext cx="1383737" cy="565178"/>
          </a:xfrm>
          <a:prstGeom prst="rect">
            <a:avLst/>
          </a:prstGeom>
        </p:spPr>
      </p:pic>
      <p:cxnSp>
        <p:nvCxnSpPr>
          <p:cNvPr id="29" name="Shape 73">
            <a:extLst>
              <a:ext uri="{FF2B5EF4-FFF2-40B4-BE49-F238E27FC236}">
                <a16:creationId xmlns:a16="http://schemas.microsoft.com/office/drawing/2014/main" id="{DC0A682E-0BEA-4096-9534-FDEA8F5BB8F3}"/>
              </a:ext>
            </a:extLst>
          </p:cNvPr>
          <p:cNvCxnSpPr>
            <a:cxnSpLocks/>
          </p:cNvCxnSpPr>
          <p:nvPr/>
        </p:nvCxnSpPr>
        <p:spPr>
          <a:xfrm flipV="1">
            <a:off x="6084545" y="3012936"/>
            <a:ext cx="790372" cy="204283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62B1F16-A111-4242-8AAD-5C1B607A2930}"/>
              </a:ext>
            </a:extLst>
          </p:cNvPr>
          <p:cNvSpPr txBox="1"/>
          <p:nvPr/>
        </p:nvSpPr>
        <p:spPr>
          <a:xfrm>
            <a:off x="2005210" y="2613638"/>
            <a:ext cx="93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7D95E8-756A-43C7-BF58-D60EFD18651A}"/>
              </a:ext>
            </a:extLst>
          </p:cNvPr>
          <p:cNvSpPr txBox="1"/>
          <p:nvPr/>
        </p:nvSpPr>
        <p:spPr>
          <a:xfrm>
            <a:off x="243755" y="1777677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Android App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CC0D45-4641-4EF2-9E98-4A89E858AE5C}"/>
              </a:ext>
            </a:extLst>
          </p:cNvPr>
          <p:cNvSpPr txBox="1"/>
          <p:nvPr/>
        </p:nvSpPr>
        <p:spPr>
          <a:xfrm>
            <a:off x="4058400" y="3221060"/>
            <a:ext cx="688662" cy="37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R-Pi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2B308B-9885-43E3-89F9-B72A74E9790D}"/>
              </a:ext>
            </a:extLst>
          </p:cNvPr>
          <p:cNvSpPr txBox="1"/>
          <p:nvPr/>
        </p:nvSpPr>
        <p:spPr>
          <a:xfrm>
            <a:off x="5062208" y="2407113"/>
            <a:ext cx="110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Arduino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63438-5310-48F3-8613-BFF2372497AA}"/>
              </a:ext>
            </a:extLst>
          </p:cNvPr>
          <p:cNvSpPr txBox="1"/>
          <p:nvPr/>
        </p:nvSpPr>
        <p:spPr>
          <a:xfrm>
            <a:off x="6816824" y="3228161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Relay Channel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FA4226-9198-4EE1-B18E-411CDD8EBE0A}"/>
              </a:ext>
            </a:extLst>
          </p:cNvPr>
          <p:cNvSpPr txBox="1"/>
          <p:nvPr/>
        </p:nvSpPr>
        <p:spPr>
          <a:xfrm>
            <a:off x="6324829" y="1871536"/>
            <a:ext cx="24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660033"/>
                </a:solidFill>
              </a:rPr>
              <a:t>Various Room Appliances</a:t>
            </a:r>
          </a:p>
        </p:txBody>
      </p:sp>
      <p:cxnSp>
        <p:nvCxnSpPr>
          <p:cNvPr id="49" name="Shape 72">
            <a:extLst>
              <a:ext uri="{FF2B5EF4-FFF2-40B4-BE49-F238E27FC236}">
                <a16:creationId xmlns:a16="http://schemas.microsoft.com/office/drawing/2014/main" id="{CE2E9274-830D-44E4-92AD-18F673278E1C}"/>
              </a:ext>
            </a:extLst>
          </p:cNvPr>
          <p:cNvCxnSpPr>
            <a:cxnSpLocks/>
          </p:cNvCxnSpPr>
          <p:nvPr/>
        </p:nvCxnSpPr>
        <p:spPr>
          <a:xfrm flipH="1" flipV="1">
            <a:off x="3158125" y="2601282"/>
            <a:ext cx="686290" cy="186983"/>
          </a:xfrm>
          <a:prstGeom prst="straightConnector1">
            <a:avLst/>
          </a:prstGeom>
          <a:noFill/>
          <a:ln w="76200" cap="flat" cmpd="sng">
            <a:solidFill>
              <a:srgbClr val="C00C44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72">
            <a:extLst>
              <a:ext uri="{FF2B5EF4-FFF2-40B4-BE49-F238E27FC236}">
                <a16:creationId xmlns:a16="http://schemas.microsoft.com/office/drawing/2014/main" id="{D155C8B1-CDF6-416D-85BF-E61983B773CB}"/>
              </a:ext>
            </a:extLst>
          </p:cNvPr>
          <p:cNvCxnSpPr>
            <a:cxnSpLocks/>
          </p:cNvCxnSpPr>
          <p:nvPr/>
        </p:nvCxnSpPr>
        <p:spPr>
          <a:xfrm flipH="1" flipV="1">
            <a:off x="847950" y="2271325"/>
            <a:ext cx="536059" cy="516940"/>
          </a:xfrm>
          <a:prstGeom prst="straightConnector1">
            <a:avLst/>
          </a:prstGeom>
          <a:noFill/>
          <a:ln w="76200" cap="flat" cmpd="sng">
            <a:solidFill>
              <a:srgbClr val="C00C44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44596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Developed an android app which can send an HTTP request to our webserver and display the response.</a:t>
            </a:r>
            <a:endParaRPr sz="1600" dirty="0">
              <a:solidFill>
                <a:schemeClr val="bg1">
                  <a:lumMod val="95000"/>
                  <a:lumOff val="5000"/>
                </a:schemeClr>
              </a:solidFill>
              <a:latin typeface="Lucida Bright" panose="02040602050505020304" pitchFamily="18" charset="0"/>
            </a:endParaRPr>
          </a:p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Development in form of a list view consisting of toggle buttons for the appliances.</a:t>
            </a:r>
          </a:p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Achieved this using the Volley Library, an HTT</a:t>
            </a: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P library that made  networking faster.  </a:t>
            </a:r>
          </a:p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The benefits offered are:</a:t>
            </a:r>
          </a:p>
          <a:p>
            <a:pPr lvl="1" algn="just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Bright" panose="02040602050505020304" pitchFamily="18" charset="0"/>
              </a:rPr>
              <a:t>Automatic scheduling of network requests.</a:t>
            </a:r>
          </a:p>
          <a:p>
            <a:pPr lvl="1" algn="just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Bright" panose="02040602050505020304" pitchFamily="18" charset="0"/>
              </a:rPr>
              <a:t>Cancellation request API - can cancel a single request, or can set blocks or scopes of requests to cancel.</a:t>
            </a:r>
          </a:p>
          <a:p>
            <a:pPr lvl="1" algn="just"/>
            <a:r>
              <a:rPr lang="en-IN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Bright" panose="02040602050505020304" pitchFamily="18" charset="0"/>
              </a:rPr>
              <a:t>Ease of customization, for example, for retry.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0FAE86-4F0D-4CBC-9033-1EB44BC6FD0C}"/>
              </a:ext>
            </a:extLst>
          </p:cNvPr>
          <p:cNvSpPr/>
          <p:nvPr/>
        </p:nvSpPr>
        <p:spPr>
          <a:xfrm>
            <a:off x="0" y="444589"/>
            <a:ext cx="8436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cap="all" dirty="0">
                <a:solidFill>
                  <a:srgbClr val="134770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  <a:ea typeface="+mj-ea"/>
                <a:cs typeface="+mj-cs"/>
              </a:rPr>
              <a:t> Android App Development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9E204-17DC-4746-ABAC-D2AD47316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55" b="47423" l="60232" r="884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4900" y="525168"/>
            <a:ext cx="1984049" cy="1486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345E1-3C06-40CB-8C16-6EF3D73B4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62" b="43814" l="22780" r="5752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1125" y="444589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7135A2-111F-4A20-8962-A732ADF76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6296" y="1633720"/>
            <a:ext cx="995580" cy="959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30FA1C-5480-4764-BCC4-31E907DA1A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271" y="3400991"/>
            <a:ext cx="870681" cy="1015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1539550" y="1469575"/>
            <a:ext cx="3312300" cy="99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61C8F6-CE0B-41BA-AF7D-D80D4212BF11}"/>
              </a:ext>
            </a:extLst>
          </p:cNvPr>
          <p:cNvSpPr/>
          <p:nvPr/>
        </p:nvSpPr>
        <p:spPr>
          <a:xfrm>
            <a:off x="198304" y="355831"/>
            <a:ext cx="8471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cap="all" dirty="0">
                <a:solidFill>
                  <a:srgbClr val="134770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GUI (Graphic User Interface) of our app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18EB1-1520-4FCE-B5F3-7CCCE3C4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7" y="1026097"/>
            <a:ext cx="2324560" cy="3623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43CFF-18DF-421D-A65D-CDC7E85A6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93" y="1026097"/>
            <a:ext cx="2330580" cy="3623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4415D-FCBF-49CB-8860-8DE827B02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409" y="1008377"/>
            <a:ext cx="2366802" cy="3640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31AE31-7163-4D24-A0F0-D7D4724E5A97}"/>
              </a:ext>
            </a:extLst>
          </p:cNvPr>
          <p:cNvSpPr/>
          <p:nvPr/>
        </p:nvSpPr>
        <p:spPr>
          <a:xfrm>
            <a:off x="1094071" y="3931559"/>
            <a:ext cx="1700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bg2">
                    <a:lumMod val="50000"/>
                  </a:schemeClr>
                </a:solidFill>
              </a:rPr>
              <a:t>The Login Page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D0BF6-B564-4596-B231-CD214138038F}"/>
              </a:ext>
            </a:extLst>
          </p:cNvPr>
          <p:cNvSpPr/>
          <p:nvPr/>
        </p:nvSpPr>
        <p:spPr>
          <a:xfrm>
            <a:off x="3716834" y="3998392"/>
            <a:ext cx="182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The Sign Up Page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0D4FA-9B49-4904-B709-0B9A8AD74BE4}"/>
              </a:ext>
            </a:extLst>
          </p:cNvPr>
          <p:cNvSpPr/>
          <p:nvPr/>
        </p:nvSpPr>
        <p:spPr>
          <a:xfrm>
            <a:off x="6454127" y="4019695"/>
            <a:ext cx="175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The Control Page</a:t>
            </a:r>
            <a:endParaRPr lang="en-IN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D708F5A-4E5B-48E4-B03F-3C2278022DCE}"/>
              </a:ext>
            </a:extLst>
          </p:cNvPr>
          <p:cNvSpPr/>
          <p:nvPr/>
        </p:nvSpPr>
        <p:spPr>
          <a:xfrm>
            <a:off x="6147408" y="1469575"/>
            <a:ext cx="170121" cy="13594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D11B1B7B-9981-489A-8A20-871337944826}"/>
              </a:ext>
            </a:extLst>
          </p:cNvPr>
          <p:cNvSpPr/>
          <p:nvPr/>
        </p:nvSpPr>
        <p:spPr>
          <a:xfrm>
            <a:off x="6454127" y="4932331"/>
            <a:ext cx="170121" cy="13594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306B4-17ED-4672-AE24-3FF4BB47B633}"/>
              </a:ext>
            </a:extLst>
          </p:cNvPr>
          <p:cNvSpPr txBox="1"/>
          <p:nvPr/>
        </p:nvSpPr>
        <p:spPr>
          <a:xfrm>
            <a:off x="6548802" y="4846414"/>
            <a:ext cx="259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Not included in the current project</a:t>
            </a:r>
          </a:p>
        </p:txBody>
      </p:sp>
      <p:cxnSp>
        <p:nvCxnSpPr>
          <p:cNvPr id="15" name="Shape 108">
            <a:extLst>
              <a:ext uri="{FF2B5EF4-FFF2-40B4-BE49-F238E27FC236}">
                <a16:creationId xmlns:a16="http://schemas.microsoft.com/office/drawing/2014/main" id="{36729111-F985-4136-ADBC-5D447975004B}"/>
              </a:ext>
            </a:extLst>
          </p:cNvPr>
          <p:cNvCxnSpPr>
            <a:cxnSpLocks/>
          </p:cNvCxnSpPr>
          <p:nvPr/>
        </p:nvCxnSpPr>
        <p:spPr>
          <a:xfrm>
            <a:off x="2884372" y="4136405"/>
            <a:ext cx="741330" cy="0"/>
          </a:xfrm>
          <a:prstGeom prst="straightConnector1">
            <a:avLst/>
          </a:prstGeom>
          <a:noFill/>
          <a:ln w="762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08">
            <a:extLst>
              <a:ext uri="{FF2B5EF4-FFF2-40B4-BE49-F238E27FC236}">
                <a16:creationId xmlns:a16="http://schemas.microsoft.com/office/drawing/2014/main" id="{3C0CB291-31CF-46AF-B13B-823E2D14E194}"/>
              </a:ext>
            </a:extLst>
          </p:cNvPr>
          <p:cNvCxnSpPr>
            <a:cxnSpLocks/>
          </p:cNvCxnSpPr>
          <p:nvPr/>
        </p:nvCxnSpPr>
        <p:spPr>
          <a:xfrm>
            <a:off x="5686068" y="4136405"/>
            <a:ext cx="741330" cy="0"/>
          </a:xfrm>
          <a:prstGeom prst="straightConnector1">
            <a:avLst/>
          </a:prstGeom>
          <a:noFill/>
          <a:ln w="762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GB" dirty="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GB" dirty="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GB" dirty="0">
              <a:solidFill>
                <a:srgbClr val="00FF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GB" dirty="0">
              <a:solidFill>
                <a:srgbClr val="00FF00"/>
              </a:solidFill>
            </a:endParaRPr>
          </a:p>
          <a:p>
            <a:pPr>
              <a:buNone/>
            </a:pPr>
            <a:r>
              <a:rPr lang="en-IN" sz="2000" dirty="0"/>
              <a:t>The </a:t>
            </a:r>
            <a:r>
              <a:rPr lang="en-IN" sz="2000" b="1" dirty="0"/>
              <a:t>Raspberry Pi</a:t>
            </a:r>
            <a:r>
              <a:rPr lang="en-IN" sz="2000" dirty="0"/>
              <a:t> is a small single board complete Linux computer. We use it as a control system</a:t>
            </a:r>
          </a:p>
          <a:p>
            <a:pPr>
              <a:buNone/>
            </a:pPr>
            <a:r>
              <a:rPr lang="en-IN" sz="2000" dirty="0"/>
              <a:t>A </a:t>
            </a:r>
            <a:r>
              <a:rPr lang="en-IN" sz="2000" b="1" dirty="0"/>
              <a:t>web server</a:t>
            </a:r>
            <a:r>
              <a:rPr lang="en-IN" sz="2000" dirty="0"/>
              <a:t> is a computer system that processes requests via HTTP.</a:t>
            </a:r>
          </a:p>
          <a:p>
            <a:pPr>
              <a:buNone/>
            </a:pPr>
            <a:r>
              <a:rPr lang="en-IN" sz="2000" dirty="0"/>
              <a:t>We have: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 dirty="0"/>
              <a:t>&gt;Successfully created a local database and server. The database gets updated when a request is sent to the server through the R-Pi which is operated through terminal by installing Raspbian OS.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26B0F-D2E9-42E3-8A10-AFC9CD02D850}"/>
              </a:ext>
            </a:extLst>
          </p:cNvPr>
          <p:cNvSpPr/>
          <p:nvPr/>
        </p:nvSpPr>
        <p:spPr>
          <a:xfrm>
            <a:off x="353918" y="177087"/>
            <a:ext cx="6746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cap="all" dirty="0">
                <a:solidFill>
                  <a:srgbClr val="134770">
                    <a:lumMod val="50000"/>
                  </a:srgbClr>
                </a:solidFill>
                <a:latin typeface="Lucida Bright" panose="02040602050505020304" pitchFamily="18" charset="0"/>
              </a:rPr>
              <a:t>WEB server and r-pi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2A551-97A1-438E-9335-F13C1EA9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615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4061" y="77625"/>
            <a:ext cx="1691599" cy="1832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CDE2A-8B38-413F-A2BF-1E124570E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68889" l="3077" r="9723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8714" y="-539548"/>
            <a:ext cx="3370981" cy="2333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701E1-0FC6-4211-8A10-00470BA19920}"/>
              </a:ext>
            </a:extLst>
          </p:cNvPr>
          <p:cNvSpPr txBox="1"/>
          <p:nvPr/>
        </p:nvSpPr>
        <p:spPr>
          <a:xfrm>
            <a:off x="7174354" y="415127"/>
            <a:ext cx="3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sym typeface="Wingdings 2" panose="05020102010507070707" pitchFamily="18" charset="2"/>
              </a:rPr>
              <a:t>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5DF08-EC44-4B40-821A-19FDD4721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175" l="0" r="992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93" y="1017398"/>
            <a:ext cx="2705100" cy="1685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0CE3B-EFDD-45DC-8E31-C354AA13D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87" b="97283" l="9524" r="897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698" y="1117551"/>
            <a:ext cx="2204205" cy="1485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58732D-0B25-4C51-A748-4A742626468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73" y="1333483"/>
            <a:ext cx="2850488" cy="76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 descr="data.png"/>
          <p:cNvPicPr preferRelativeResize="0"/>
          <p:nvPr/>
        </p:nvPicPr>
        <p:blipFill rotWithShape="1">
          <a:blip r:embed="rId3">
            <a:alphaModFix/>
          </a:blip>
          <a:srcRect l="1314" t="3662" r="1304" b="64354"/>
          <a:stretch/>
        </p:blipFill>
        <p:spPr>
          <a:xfrm>
            <a:off x="585478" y="973751"/>
            <a:ext cx="2969998" cy="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request.png"/>
          <p:cNvPicPr preferRelativeResize="0"/>
          <p:nvPr/>
        </p:nvPicPr>
        <p:blipFill rotWithShape="1">
          <a:blip r:embed="rId4">
            <a:alphaModFix/>
          </a:blip>
          <a:srcRect r="52123" b="59881"/>
          <a:stretch/>
        </p:blipFill>
        <p:spPr>
          <a:xfrm>
            <a:off x="4491832" y="1464215"/>
            <a:ext cx="3395321" cy="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Screenshot from 2017-06-20 07-30-09.png"/>
          <p:cNvPicPr preferRelativeResize="0"/>
          <p:nvPr/>
        </p:nvPicPr>
        <p:blipFill rotWithShape="1">
          <a:blip r:embed="rId5">
            <a:alphaModFix/>
          </a:blip>
          <a:srcRect r="6384" b="77599"/>
          <a:stretch/>
        </p:blipFill>
        <p:spPr>
          <a:xfrm>
            <a:off x="1368086" y="3025627"/>
            <a:ext cx="2969998" cy="84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>
            <a:cxnSpLocks/>
          </p:cNvCxnSpPr>
          <p:nvPr/>
        </p:nvCxnSpPr>
        <p:spPr>
          <a:xfrm>
            <a:off x="3607386" y="1499530"/>
            <a:ext cx="730698" cy="294246"/>
          </a:xfrm>
          <a:prstGeom prst="straightConnector1">
            <a:avLst/>
          </a:prstGeom>
          <a:noFill/>
          <a:ln w="762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>
            <a:cxnSpLocks/>
          </p:cNvCxnSpPr>
          <p:nvPr/>
        </p:nvCxnSpPr>
        <p:spPr>
          <a:xfrm flipH="1">
            <a:off x="4400453" y="2956790"/>
            <a:ext cx="903383" cy="491425"/>
          </a:xfrm>
          <a:prstGeom prst="straightConnector1">
            <a:avLst/>
          </a:prstGeom>
          <a:noFill/>
          <a:ln w="762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585478" y="1800308"/>
            <a:ext cx="3067500" cy="7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Initially the state of Fan was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1 == ‘ON’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491832" y="2232115"/>
            <a:ext cx="3604281" cy="659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Server gets a request from the user to turn off Fan1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94238" y="3804474"/>
            <a:ext cx="4517694" cy="9383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The state of Fan1 changes from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1 to 0 in the database i.e. now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the fan is turned off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DFF2F-605C-431B-B64E-D4B4FD187BBD}"/>
              </a:ext>
            </a:extLst>
          </p:cNvPr>
          <p:cNvSpPr/>
          <p:nvPr/>
        </p:nvSpPr>
        <p:spPr>
          <a:xfrm>
            <a:off x="1705762" y="135842"/>
            <a:ext cx="5870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cap="all" dirty="0">
                <a:solidFill>
                  <a:srgbClr val="134770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anose="02040602050505020304" pitchFamily="18" charset="0"/>
              </a:rPr>
              <a:t>Working of Server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91503" y="1361091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b="1" dirty="0">
                <a:solidFill>
                  <a:srgbClr val="005C2A"/>
                </a:solidFill>
              </a:rPr>
              <a:t>Arduino</a:t>
            </a:r>
            <a:r>
              <a:rPr lang="en-IN" dirty="0">
                <a:solidFill>
                  <a:srgbClr val="005C2A"/>
                </a:solidFill>
              </a:rPr>
              <a:t> is an open source single-board microcontrollers for building digital devices and interactive objects that can sense and control objects in the physical world.</a:t>
            </a:r>
          </a:p>
          <a:p>
            <a:r>
              <a:rPr lang="en-IN" dirty="0">
                <a:solidFill>
                  <a:srgbClr val="005C2A"/>
                </a:solidFill>
              </a:rPr>
              <a:t>A </a:t>
            </a:r>
            <a:r>
              <a:rPr lang="en-IN" b="1" dirty="0">
                <a:solidFill>
                  <a:srgbClr val="005C2A"/>
                </a:solidFill>
              </a:rPr>
              <a:t>relay</a:t>
            </a:r>
            <a:r>
              <a:rPr lang="en-IN" dirty="0">
                <a:solidFill>
                  <a:srgbClr val="005C2A"/>
                </a:solidFill>
              </a:rPr>
              <a:t> is an electrically operated switch, which when connected to OS like Arduino or At-Mega, can be used to automate electric circuits which switch on and off on simple binary commands through connected web server.</a:t>
            </a:r>
            <a:endParaRPr lang="en-GB" dirty="0">
              <a:solidFill>
                <a:srgbClr val="005C2A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927B2-6C29-48F9-BD18-1F589A545ACF}"/>
              </a:ext>
            </a:extLst>
          </p:cNvPr>
          <p:cNvSpPr/>
          <p:nvPr/>
        </p:nvSpPr>
        <p:spPr>
          <a:xfrm>
            <a:off x="311700" y="538631"/>
            <a:ext cx="84802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cap="all" dirty="0">
                <a:solidFill>
                  <a:srgbClr val="134770">
                    <a:lumMod val="50000"/>
                  </a:srgbClr>
                </a:solidFill>
                <a:latin typeface="Lucida Bright" panose="02040602050505020304" pitchFamily="18" charset="0"/>
              </a:rPr>
              <a:t>Relay module and Arduino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63AFA-3BB3-4E95-855A-A3D2EAD34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5019" r="9343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7714" y="1067836"/>
            <a:ext cx="2367219" cy="1773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A8103C-7EFB-4D1A-B0C4-5A17C06A0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23" b="9205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814" y="1361091"/>
            <a:ext cx="2905226" cy="1186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E462-C445-49DF-84A2-78B2D16D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904" y="4076429"/>
            <a:ext cx="8520600" cy="3416400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Using an operating system, we program the Arduino to control the relay. The lights and fans  are connected to the relay and thus can be switched on/off on command of a single button.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316DD-8A84-4D3C-8BCF-A556E4A8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90" y="95692"/>
            <a:ext cx="5497033" cy="392581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42110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403</TotalTime>
  <Words>595</Words>
  <Application>Microsoft Office PowerPoint</Application>
  <PresentationFormat>On-screen Show (16:9)</PresentationFormat>
  <Paragraphs>90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Baskerville Old Face</vt:lpstr>
      <vt:lpstr>Calibri</vt:lpstr>
      <vt:lpstr>Lucida Bright</vt:lpstr>
      <vt:lpstr>Times New Roman</vt:lpstr>
      <vt:lpstr>Trebuchet MS</vt:lpstr>
      <vt:lpstr>Tw Cen MT</vt:lpstr>
      <vt:lpstr>Wingdings</vt:lpstr>
      <vt:lpstr>Wingdings 2</vt:lpstr>
      <vt:lpstr>Circuit</vt:lpstr>
      <vt:lpstr>     CLUB AUTOMATION</vt:lpstr>
      <vt:lpstr>What the project is about…..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AUTOMATION</dc:title>
  <dc:creator>Shruti Shukla</dc:creator>
  <cp:lastModifiedBy>Shruti Shukla</cp:lastModifiedBy>
  <cp:revision>42</cp:revision>
  <dcterms:modified xsi:type="dcterms:W3CDTF">2017-07-08T14:22:53Z</dcterms:modified>
</cp:coreProperties>
</file>