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098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915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77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531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39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026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273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736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904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082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90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0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03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78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772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03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CBA4-144F-354E-8F3F-4538553FF89E}" type="datetimeFigureOut">
              <a:rPr lang="es-ES_tradnl" smtClean="0"/>
              <a:t>15/6/16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41817C-355F-4F49-B128-9319E1FFEBB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58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31" y="3100280"/>
            <a:ext cx="3013031" cy="18287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569779" y="1387365"/>
            <a:ext cx="712601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err="1" smtClean="0">
                <a:latin typeface="Avenir Book" charset="0"/>
                <a:ea typeface="Avenir Book" charset="0"/>
                <a:cs typeface="Avenir Book" charset="0"/>
              </a:rPr>
              <a:t>Introduccion</a:t>
            </a:r>
            <a:r>
              <a:rPr lang="es-ES_tradnl" sz="3200" b="1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es-ES_tradnl" sz="3200" b="1" dirty="0" err="1" smtClean="0">
                <a:latin typeface="Avenir Book" charset="0"/>
                <a:ea typeface="Avenir Book" charset="0"/>
                <a:cs typeface="Avenir Book" charset="0"/>
              </a:rPr>
              <a:t>Kurento</a:t>
            </a:r>
            <a:endParaRPr lang="es-ES_tradnl" sz="3200" b="1" dirty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s-ES_tradnl" sz="3200" dirty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s-ES_tradnl" sz="2400" dirty="0" err="1" smtClean="0">
                <a:latin typeface="Avenir Book" charset="0"/>
                <a:ea typeface="Avenir Book" charset="0"/>
                <a:cs typeface="Avenir Book" charset="0"/>
              </a:rPr>
              <a:t>One</a:t>
            </a:r>
            <a:r>
              <a:rPr lang="es-ES_tradnl" sz="2400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es-ES_tradnl" sz="2400" dirty="0" err="1" smtClean="0">
                <a:latin typeface="Avenir Book" charset="0"/>
                <a:ea typeface="Avenir Book" charset="0"/>
                <a:cs typeface="Avenir Book" charset="0"/>
              </a:rPr>
              <a:t>many</a:t>
            </a:r>
            <a:r>
              <a:rPr lang="es-ES_tradnl" sz="2400" dirty="0" smtClean="0">
                <a:latin typeface="Avenir Book" charset="0"/>
                <a:ea typeface="Avenir Book" charset="0"/>
                <a:cs typeface="Avenir Book" charset="0"/>
              </a:rPr>
              <a:t> video </a:t>
            </a:r>
            <a:r>
              <a:rPr lang="es-ES_tradnl" sz="2400" dirty="0" err="1" smtClean="0">
                <a:latin typeface="Avenir Book" charset="0"/>
                <a:ea typeface="Avenir Book" charset="0"/>
                <a:cs typeface="Avenir Book" charset="0"/>
              </a:rPr>
              <a:t>call</a:t>
            </a:r>
            <a:endParaRPr lang="es-ES_tradnl" sz="24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s-ES_tradnl" sz="32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s-ES_tradnl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92207" y="5912069"/>
            <a:ext cx="3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Alberto </a:t>
            </a:r>
            <a:r>
              <a:rPr lang="en-GB" dirty="0" err="1" smtClean="0"/>
              <a:t>Pavo</a:t>
            </a:r>
            <a:r>
              <a:rPr lang="en-GB" dirty="0" smtClean="0"/>
              <a:t> Blas</a:t>
            </a:r>
          </a:p>
        </p:txBody>
      </p:sp>
    </p:spTree>
    <p:extLst>
      <p:ext uri="{BB962C8B-B14F-4D97-AF65-F5344CB8AC3E}">
        <p14:creationId xmlns:p14="http://schemas.microsoft.com/office/powerpoint/2010/main" val="5080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kurento</a:t>
            </a:r>
            <a:r>
              <a:rPr lang="es-ES_tradnl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615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Kurento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WebRTC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media server and a set of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client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APIs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making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simple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the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development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advanced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video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applications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for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WWW and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smartphone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platforms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Kurento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features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include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group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communications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transcoding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recording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mixing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broadcasting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routing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of audiovisual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flows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0" indent="0">
              <a:buNone/>
            </a:pP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Kurento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provides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es-ES_tradnl" dirty="0" err="1"/>
              <a:t>Kurento</a:t>
            </a:r>
            <a:r>
              <a:rPr lang="es-ES_tradnl" dirty="0"/>
              <a:t> </a:t>
            </a:r>
            <a:r>
              <a:rPr lang="es-ES_tradnl" dirty="0" err="1"/>
              <a:t>Client’s</a:t>
            </a:r>
            <a:r>
              <a:rPr lang="es-ES_tradnl" dirty="0"/>
              <a:t> API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“Media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Elements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”,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WebRtcEndpoint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s-ES_tradnl" dirty="0" err="1">
                <a:latin typeface="Avenir Book" charset="0"/>
                <a:ea typeface="Avenir Book" charset="0"/>
                <a:cs typeface="Avenir Book" charset="0"/>
              </a:rPr>
              <a:t>RecorderEndpoint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FaceOverlayFilter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...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Media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element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has a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capability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es-ES_tradnl" dirty="0" err="1">
                <a:latin typeface="Avenir Book" charset="0"/>
                <a:ea typeface="Avenir Book" charset="0"/>
                <a:cs typeface="Avenir Book" charset="0"/>
              </a:rPr>
              <a:t>Connecting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>
                <a:latin typeface="Avenir Book" charset="0"/>
                <a:ea typeface="Avenir Book" charset="0"/>
                <a:cs typeface="Avenir Book" charset="0"/>
              </a:rPr>
              <a:t>these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>
                <a:latin typeface="Avenir Book" charset="0"/>
                <a:ea typeface="Avenir Book" charset="0"/>
                <a:cs typeface="Avenir Book" charset="0"/>
              </a:rPr>
              <a:t>elements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applications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are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constructed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0" indent="0">
              <a:buNone/>
            </a:pPr>
            <a:endParaRPr lang="es-ES_tradnl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Kurento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offer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two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clients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Java and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Javascript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Javascript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Client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can use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Node.Js</a:t>
            </a:r>
            <a:endParaRPr lang="es-ES_tradnl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s-ES_tradnl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2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90" y="467273"/>
            <a:ext cx="5523417" cy="54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67710"/>
            <a:ext cx="8088294" cy="698938"/>
          </a:xfrm>
        </p:spPr>
        <p:txBody>
          <a:bodyPr/>
          <a:lstStyle/>
          <a:p>
            <a:r>
              <a:rPr lang="es-ES_tradnl" dirty="0" err="1" smtClean="0"/>
              <a:t>One</a:t>
            </a:r>
            <a:r>
              <a:rPr lang="es-ES_tradnl" dirty="0" smtClean="0"/>
              <a:t> to </a:t>
            </a:r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Call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7720"/>
            <a:ext cx="8088294" cy="834859"/>
          </a:xfrm>
        </p:spPr>
        <p:txBody>
          <a:bodyPr/>
          <a:lstStyle/>
          <a:p>
            <a:pPr marL="0" indent="0">
              <a:buNone/>
            </a:pP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Kurento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have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many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apllications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but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one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>
                <a:latin typeface="Avenir Book" charset="0"/>
                <a:ea typeface="Avenir Book" charset="0"/>
                <a:cs typeface="Avenir Book" charset="0"/>
              </a:rPr>
              <a:t>was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>
                <a:latin typeface="Avenir Book" charset="0"/>
                <a:ea typeface="Avenir Book" charset="0"/>
                <a:cs typeface="Avenir Book" charset="0"/>
              </a:rPr>
              <a:t>explained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 in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concretly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“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One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many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call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”,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consists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of </a:t>
            </a:r>
            <a:r>
              <a:rPr lang="es-ES_tradnl" dirty="0" err="1">
                <a:latin typeface="Avenir Book" charset="0"/>
                <a:ea typeface="Avenir Book" charset="0"/>
                <a:cs typeface="Avenir Book" charset="0"/>
              </a:rPr>
              <a:t>diffusion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video.</a:t>
            </a:r>
          </a:p>
          <a:p>
            <a:pPr marL="0" indent="0">
              <a:buNone/>
            </a:pP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s-ES_tradnl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64651"/>
            <a:ext cx="9176114" cy="48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5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20414"/>
            <a:ext cx="8135590" cy="793531"/>
          </a:xfrm>
        </p:spPr>
        <p:txBody>
          <a:bodyPr/>
          <a:lstStyle/>
          <a:p>
            <a:r>
              <a:rPr lang="en-GB" dirty="0" smtClean="0"/>
              <a:t>One to </a:t>
            </a:r>
            <a:r>
              <a:rPr lang="en-GB" smtClean="0"/>
              <a:t>many Call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5654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This application is based on connect different “</a:t>
            </a:r>
            <a:r>
              <a:rPr lang="en-GB" dirty="0" err="1" smtClean="0">
                <a:latin typeface="Avenir Book" charset="0"/>
                <a:ea typeface="Avenir Book" charset="0"/>
                <a:cs typeface="Avenir Book" charset="0"/>
              </a:rPr>
              <a:t>WebRtcEndPoints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”. A </a:t>
            </a:r>
            <a:r>
              <a:rPr lang="en-GB" dirty="0" err="1" smtClean="0">
                <a:latin typeface="Avenir Book" charset="0"/>
                <a:ea typeface="Avenir Book" charset="0"/>
                <a:cs typeface="Avenir Book" charset="0"/>
              </a:rPr>
              <a:t>WebRtcEndPoints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 is a 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media element holds the capability of sending and receiving 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WebRTC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 media 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streams. 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In 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Kurento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 jargon, a graph of connected media elements is called a Media 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Pipeline.</a:t>
            </a:r>
          </a:p>
          <a:p>
            <a:pPr marL="0" indent="0">
              <a:buNone/>
            </a:pPr>
            <a:endParaRPr lang="en-GB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There are two 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types of user:</a:t>
            </a:r>
          </a:p>
          <a:p>
            <a:pPr marL="0" indent="0">
              <a:buNone/>
            </a:pPr>
            <a:endParaRPr lang="en-GB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Presenter, one peer</a:t>
            </a:r>
            <a:r>
              <a:rPr lang="en-GB" dirty="0" smtClean="0"/>
              <a:t> 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sending 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media, only a one presenter in application.</a:t>
            </a:r>
          </a:p>
          <a:p>
            <a:pPr marL="0" indent="0">
              <a:buNone/>
            </a:pPr>
            <a:endParaRPr lang="en-GB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Viewer, 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N peers receiving the media from the 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Presenter</a:t>
            </a:r>
          </a:p>
          <a:p>
            <a:pPr marL="0" indent="0">
              <a:buNone/>
            </a:pPr>
            <a:endParaRPr lang="en-GB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836045" cy="698938"/>
          </a:xfrm>
        </p:spPr>
        <p:txBody>
          <a:bodyPr/>
          <a:lstStyle/>
          <a:p>
            <a:r>
              <a:rPr lang="en-GB" dirty="0" smtClean="0"/>
              <a:t>One to many call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481959"/>
            <a:ext cx="8624321" cy="4966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At the client-side, </a:t>
            </a:r>
            <a:r>
              <a:rPr lang="en-GB" dirty="0"/>
              <a:t>the logic is implemented in </a:t>
            </a:r>
            <a:r>
              <a:rPr lang="en-GB" b="1" dirty="0"/>
              <a:t>JavaScript</a:t>
            </a:r>
            <a:r>
              <a:rPr lang="en-GB" dirty="0"/>
              <a:t>. At the server-side we use a </a:t>
            </a:r>
            <a:r>
              <a:rPr lang="en-GB" dirty="0" err="1"/>
              <a:t>Node.js</a:t>
            </a:r>
            <a:r>
              <a:rPr lang="en-GB" dirty="0"/>
              <a:t> application server consuming the </a:t>
            </a:r>
            <a:r>
              <a:rPr lang="en-GB" b="1" dirty="0" err="1"/>
              <a:t>Kurento</a:t>
            </a:r>
            <a:r>
              <a:rPr lang="en-GB" b="1" dirty="0"/>
              <a:t> JavaScript Client</a:t>
            </a:r>
            <a:r>
              <a:rPr lang="en-GB" dirty="0"/>
              <a:t> API to control </a:t>
            </a:r>
            <a:r>
              <a:rPr lang="en-GB" b="1" dirty="0" err="1"/>
              <a:t>Kurento</a:t>
            </a:r>
            <a:r>
              <a:rPr lang="en-GB" b="1" dirty="0"/>
              <a:t> Media Server</a:t>
            </a:r>
            <a:r>
              <a:rPr lang="en-GB" dirty="0"/>
              <a:t> </a:t>
            </a:r>
            <a:r>
              <a:rPr lang="en-GB" dirty="0" err="1" smtClean="0"/>
              <a:t>capabilities.To</a:t>
            </a:r>
            <a:r>
              <a:rPr lang="en-GB" dirty="0" smtClean="0"/>
              <a:t> communicate this entities, two </a:t>
            </a:r>
            <a:r>
              <a:rPr lang="en-GB" dirty="0" err="1" smtClean="0"/>
              <a:t>Websockets</a:t>
            </a:r>
            <a:r>
              <a:rPr lang="en-GB" dirty="0" smtClean="0"/>
              <a:t> are used: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First implement a signalling protocol between </a:t>
            </a:r>
            <a:r>
              <a:rPr lang="en-GB" dirty="0" err="1"/>
              <a:t>N</a:t>
            </a:r>
            <a:r>
              <a:rPr lang="en-GB" dirty="0" err="1" smtClean="0"/>
              <a:t>odeJs</a:t>
            </a:r>
            <a:r>
              <a:rPr lang="en-GB" dirty="0" smtClean="0"/>
              <a:t> server and client. </a:t>
            </a:r>
          </a:p>
          <a:p>
            <a:r>
              <a:rPr lang="en-GB" dirty="0" smtClean="0"/>
              <a:t> </a:t>
            </a:r>
            <a:r>
              <a:rPr lang="en-GB" dirty="0"/>
              <a:t>The second is used to communicate the </a:t>
            </a:r>
            <a:r>
              <a:rPr lang="en-GB" dirty="0" err="1"/>
              <a:t>Kurento</a:t>
            </a:r>
            <a:r>
              <a:rPr lang="en-GB" dirty="0"/>
              <a:t> JavaScript Client executing at </a:t>
            </a:r>
            <a:r>
              <a:rPr lang="en-GB" dirty="0" err="1"/>
              <a:t>Node.js</a:t>
            </a:r>
            <a:r>
              <a:rPr lang="en-GB" dirty="0"/>
              <a:t> and the </a:t>
            </a:r>
            <a:r>
              <a:rPr lang="en-GB" dirty="0" err="1"/>
              <a:t>Kurento</a:t>
            </a:r>
            <a:r>
              <a:rPr lang="en-GB" dirty="0"/>
              <a:t> Media Server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ICE  is used for to establish </a:t>
            </a:r>
            <a:r>
              <a:rPr lang="en-GB" dirty="0"/>
              <a:t>the </a:t>
            </a:r>
            <a:r>
              <a:rPr lang="en-GB" dirty="0" err="1"/>
              <a:t>WebRTCconnection</a:t>
            </a:r>
            <a:r>
              <a:rPr lang="en-GB" dirty="0"/>
              <a:t> between the </a:t>
            </a:r>
            <a:r>
              <a:rPr lang="en-GB" dirty="0" err="1"/>
              <a:t>Kurento</a:t>
            </a:r>
            <a:r>
              <a:rPr lang="en-GB" dirty="0"/>
              <a:t> client and </a:t>
            </a:r>
            <a:r>
              <a:rPr lang="en-GB" dirty="0" smtClean="0"/>
              <a:t>server and </a:t>
            </a:r>
            <a:r>
              <a:rPr lang="en-GB" dirty="0"/>
              <a:t>SDP is used for connect </a:t>
            </a:r>
            <a:r>
              <a:rPr lang="en-GB" dirty="0" err="1"/>
              <a:t>WebRtcPeer</a:t>
            </a:r>
            <a:r>
              <a:rPr lang="en-GB" dirty="0"/>
              <a:t> in the browser with the </a:t>
            </a:r>
            <a:r>
              <a:rPr lang="en-GB" dirty="0" err="1"/>
              <a:t>WebRtcEndpoint</a:t>
            </a:r>
            <a:r>
              <a:rPr lang="en-GB" dirty="0"/>
              <a:t> in the </a:t>
            </a:r>
            <a:r>
              <a:rPr lang="en-GB" dirty="0" smtClean="0"/>
              <a:t>server.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Finally the media traffic is exchange between Client and KMS.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27381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304</Words>
  <Application>Microsoft Macintosh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Avenir Book</vt:lpstr>
      <vt:lpstr>Trebuchet MS</vt:lpstr>
      <vt:lpstr>Wingdings 3</vt:lpstr>
      <vt:lpstr>Arial</vt:lpstr>
      <vt:lpstr>Faceta</vt:lpstr>
      <vt:lpstr>Presentación de PowerPoint</vt:lpstr>
      <vt:lpstr>What is kurento?</vt:lpstr>
      <vt:lpstr>Presentación de PowerPoint</vt:lpstr>
      <vt:lpstr>One to many Call</vt:lpstr>
      <vt:lpstr>One to many Call</vt:lpstr>
      <vt:lpstr>One to many call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9</cp:revision>
  <dcterms:created xsi:type="dcterms:W3CDTF">2016-06-15T14:59:48Z</dcterms:created>
  <dcterms:modified xsi:type="dcterms:W3CDTF">2016-06-15T16:27:19Z</dcterms:modified>
</cp:coreProperties>
</file>