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712"/>
  </p:normalViewPr>
  <p:slideViewPr>
    <p:cSldViewPr>
      <p:cViewPr varScale="1">
        <p:scale>
          <a:sx n="102" d="100"/>
          <a:sy n="102" d="100"/>
        </p:scale>
        <p:origin x="36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A27B-D083-4871-A798-F5113F74DE64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9122-8FDF-47C2-8D05-C02C9AD902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351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A27B-D083-4871-A798-F5113F74DE64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9122-8FDF-47C2-8D05-C02C9AD902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536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A27B-D083-4871-A798-F5113F74DE64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9122-8FDF-47C2-8D05-C02C9AD9027E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48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A27B-D083-4871-A798-F5113F74DE64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9122-8FDF-47C2-8D05-C02C9AD902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3657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A27B-D083-4871-A798-F5113F74DE64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9122-8FDF-47C2-8D05-C02C9AD9027E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534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A27B-D083-4871-A798-F5113F74DE64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9122-8FDF-47C2-8D05-C02C9AD902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73711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A27B-D083-4871-A798-F5113F74DE64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9122-8FDF-47C2-8D05-C02C9AD902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6247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A27B-D083-4871-A798-F5113F74DE64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9122-8FDF-47C2-8D05-C02C9AD902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71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A27B-D083-4871-A798-F5113F74DE64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9122-8FDF-47C2-8D05-C02C9AD902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251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A27B-D083-4871-A798-F5113F74DE64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9122-8FDF-47C2-8D05-C02C9AD902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864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A27B-D083-4871-A798-F5113F74DE64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9122-8FDF-47C2-8D05-C02C9AD902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731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A27B-D083-4871-A798-F5113F74DE64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9122-8FDF-47C2-8D05-C02C9AD902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010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A27B-D083-4871-A798-F5113F74DE64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9122-8FDF-47C2-8D05-C02C9AD902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57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A27B-D083-4871-A798-F5113F74DE64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9122-8FDF-47C2-8D05-C02C9AD902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35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A27B-D083-4871-A798-F5113F74DE64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9122-8FDF-47C2-8D05-C02C9AD902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016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A27B-D083-4871-A798-F5113F74DE64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9122-8FDF-47C2-8D05-C02C9AD902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816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AA27B-D083-4871-A798-F5113F74DE64}" type="datetimeFigureOut">
              <a:rPr lang="es-ES_tradnl" smtClean="0"/>
              <a:t>12/9/16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A49122-8FDF-47C2-8D05-C02C9AD9027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821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292080" y="587727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venir Book" charset="0"/>
                <a:ea typeface="Avenir Book" charset="0"/>
                <a:cs typeface="Avenir Book" charset="0"/>
              </a:rPr>
              <a:t>Alberto </a:t>
            </a:r>
            <a:r>
              <a:rPr lang="en-GB" dirty="0" err="1" smtClean="0">
                <a:latin typeface="Avenir Book" charset="0"/>
                <a:ea typeface="Avenir Book" charset="0"/>
                <a:cs typeface="Avenir Book" charset="0"/>
              </a:rPr>
              <a:t>Pavo</a:t>
            </a:r>
            <a:r>
              <a:rPr lang="en-GB" dirty="0" smtClean="0">
                <a:latin typeface="Avenir Book" charset="0"/>
                <a:ea typeface="Avenir Book" charset="0"/>
                <a:cs typeface="Avenir Book" charset="0"/>
              </a:rPr>
              <a:t> Blas</a:t>
            </a:r>
            <a:endParaRPr lang="en-GB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771800" y="1844825"/>
            <a:ext cx="36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b="1" dirty="0" smtClean="0">
                <a:latin typeface="Avenir Book" charset="0"/>
                <a:ea typeface="Avenir Book" charset="0"/>
                <a:cs typeface="Avenir Book" charset="0"/>
              </a:rPr>
              <a:t>Subtítulos HTML5</a:t>
            </a:r>
            <a:r>
              <a:rPr lang="es-ES_tradnl" sz="3200" b="1" dirty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s-ES_tradnl" sz="3200" b="1" dirty="0">
                <a:latin typeface="Avenir Book" charset="0"/>
                <a:ea typeface="Avenir Book" charset="0"/>
                <a:cs typeface="Avenir Book" charset="0"/>
              </a:rPr>
            </a:br>
            <a:endParaRPr lang="en-GB" sz="32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026" name="Picture 2" descr="esultado de imagen de ht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940682"/>
            <a:ext cx="1754237" cy="175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9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47192"/>
          </a:xfrm>
        </p:spPr>
        <p:txBody>
          <a:bodyPr/>
          <a:lstStyle/>
          <a:p>
            <a:r>
              <a:rPr lang="es-ES_tradnl" dirty="0" smtClean="0"/>
              <a:t>Introducción</a:t>
            </a:r>
            <a:endParaRPr lang="es-ES_tradnl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09599" y="1582127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HTML5 proporciona de forma nativa una manera de agregar subtítulos a través del elemento «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track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»</a:t>
            </a:r>
            <a:endParaRPr lang="es-ES_tradnl" dirty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El elemento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track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permite también añadir descripciones para lectores de pantalla o capítulos a los archivos.</a:t>
            </a:r>
          </a:p>
          <a:p>
            <a:pPr marL="0" indent="0">
              <a:buNone/>
            </a:pP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Los datos de cada elemento se encuentran en un archivo de texto en formato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WebVTT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  <a:endParaRPr lang="es-ES_tradnl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s-ES_tradnl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0" t="52545" r="22514" b="23728"/>
          <a:stretch/>
        </p:blipFill>
        <p:spPr bwMode="auto">
          <a:xfrm>
            <a:off x="899592" y="4106887"/>
            <a:ext cx="5527965" cy="135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58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Archivos </a:t>
            </a:r>
            <a:r>
              <a:rPr lang="es-ES_tradnl" dirty="0" err="1" smtClean="0"/>
              <a:t>WebVTT</a:t>
            </a:r>
            <a:endParaRPr lang="es-ES_tradnl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09599" y="1556792"/>
            <a:ext cx="634771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Cada elemento del archivo se denomina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cue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</a:p>
          <a:p>
            <a:pPr marL="0" indent="0">
              <a:buNone/>
            </a:pP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Los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cues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están formados por un tiempo de inicio y finalización y un texto asociado a ellos.</a:t>
            </a:r>
          </a:p>
          <a:p>
            <a:pPr marL="0" indent="0">
              <a:buNone/>
            </a:pP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El texto de los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cues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puede incluir código HTML o elemento JSON lo dota a este elemento de una gran potencia.</a:t>
            </a:r>
          </a:p>
          <a:p>
            <a:pPr marL="0" indent="0">
              <a:buNone/>
            </a:pP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Este archivo debe estar alojado en un servidor web</a:t>
            </a:r>
          </a:p>
          <a:p>
            <a:endParaRPr lang="es-ES_tradnl" dirty="0"/>
          </a:p>
          <a:p>
            <a:endParaRPr lang="es-ES_tradn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3" t="50000" r="28693" b="25000"/>
          <a:stretch/>
        </p:blipFill>
        <p:spPr bwMode="auto">
          <a:xfrm>
            <a:off x="1043608" y="4221088"/>
            <a:ext cx="490451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46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09600" y="980728"/>
            <a:ext cx="6347713" cy="947192"/>
          </a:xfrm>
        </p:spPr>
        <p:txBody>
          <a:bodyPr>
            <a:normAutofit/>
          </a:bodyPr>
          <a:lstStyle/>
          <a:p>
            <a:r>
              <a:rPr lang="es-ES_tradnl" dirty="0" smtClean="0"/>
              <a:t>Atributos y Eventos</a:t>
            </a:r>
            <a:endParaRPr lang="es-ES_tradnl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09600" y="1927920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El elemento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track</a:t>
            </a:r>
            <a:r>
              <a:rPr lang="es-ES_tradnl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presenta una serie de atributos como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src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, lenguaje de subtítulos, el tipo de recurso (subtitulo, descripción,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metadata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…)</a:t>
            </a:r>
          </a:p>
          <a:p>
            <a:pPr marL="0" indent="0">
              <a:buNone/>
            </a:pP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Existen dos tipos de eventos para los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cues</a:t>
            </a:r>
            <a:endParaRPr lang="es-ES_tradnl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r>
              <a:rPr lang="es-ES_tradnl" sz="1800" dirty="0" smtClean="0">
                <a:latin typeface="Avenir Book" charset="0"/>
                <a:ea typeface="Avenir Book" charset="0"/>
                <a:cs typeface="Avenir Book" charset="0"/>
              </a:rPr>
              <a:t>De entrada y salida, se activan mediante reproducción</a:t>
            </a:r>
          </a:p>
          <a:p>
            <a:pPr lvl="1"/>
            <a:r>
              <a:rPr lang="es-ES_tradnl" sz="1800" dirty="0" err="1" smtClean="0">
                <a:latin typeface="Avenir Book" charset="0"/>
                <a:ea typeface="Avenir Book" charset="0"/>
                <a:cs typeface="Avenir Book" charset="0"/>
              </a:rPr>
              <a:t>CueChange</a:t>
            </a:r>
            <a:r>
              <a:rPr lang="es-ES_tradnl" sz="1800" dirty="0" smtClean="0">
                <a:latin typeface="Avenir Book" charset="0"/>
                <a:ea typeface="Avenir Book" charset="0"/>
                <a:cs typeface="Avenir Book" charset="0"/>
              </a:rPr>
              <a:t>, se activan cuando el usuario influye en reproducción</a:t>
            </a:r>
          </a:p>
          <a:p>
            <a:pPr marL="393192" lvl="1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26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Manejo de pistas JavaScript</a:t>
            </a:r>
            <a:endParaRPr lang="es-ES_tradnl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32236" y="1484535"/>
            <a:ext cx="634771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Los elementos de video y audio tienen la propiedad «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textTracks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» que devuelve una lista con sus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tracks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asociados.</a:t>
            </a:r>
            <a:endParaRPr lang="es-ES_tradnl" dirty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Los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cues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de cada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track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son accesibles a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traves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de la propiedad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cue</a:t>
            </a:r>
            <a:endParaRPr lang="es-ES_tradnl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Se puede acceder al texto,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startTime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 ,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endTime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… de cada </a:t>
            </a:r>
            <a:r>
              <a:rPr lang="es-ES_tradnl" dirty="0" err="1" smtClean="0">
                <a:latin typeface="Avenir Book" charset="0"/>
                <a:ea typeface="Avenir Book" charset="0"/>
                <a:cs typeface="Avenir Book" charset="0"/>
              </a:rPr>
              <a:t>cue</a:t>
            </a:r>
            <a:r>
              <a:rPr lang="es-ES_tradnl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</a:p>
          <a:p>
            <a:endParaRPr lang="es-ES_tradnl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3" t="20909" r="19105" b="47818"/>
          <a:stretch/>
        </p:blipFill>
        <p:spPr bwMode="auto">
          <a:xfrm>
            <a:off x="863609" y="4005064"/>
            <a:ext cx="5839692" cy="178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0441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224</Words>
  <Application>Microsoft Macintosh PowerPoint</Application>
  <PresentationFormat>Presentación en pantalla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Avenir Book</vt:lpstr>
      <vt:lpstr>Trebuchet MS</vt:lpstr>
      <vt:lpstr>Wingdings 3</vt:lpstr>
      <vt:lpstr>Arial</vt:lpstr>
      <vt:lpstr>Faceta</vt:lpstr>
      <vt:lpstr>Presentación de PowerPoint</vt:lpstr>
      <vt:lpstr>Introducción</vt:lpstr>
      <vt:lpstr>Archivos WebVTT</vt:lpstr>
      <vt:lpstr>Atributos y Eventos</vt:lpstr>
      <vt:lpstr>Manejo de pistas JavaScript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Subtítulos HTML5 </dc:title>
  <dc:creator>alberto</dc:creator>
  <cp:lastModifiedBy>Usuario de Microsoft Office</cp:lastModifiedBy>
  <cp:revision>15</cp:revision>
  <dcterms:created xsi:type="dcterms:W3CDTF">2016-08-02T18:59:26Z</dcterms:created>
  <dcterms:modified xsi:type="dcterms:W3CDTF">2016-09-12T18:01:47Z</dcterms:modified>
</cp:coreProperties>
</file>