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1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859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526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655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148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618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2436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685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8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443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968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20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760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932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657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D0A4-B227-496B-9206-72A92A299421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E814D4-718C-4D03-A3A0-DC582AF924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10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31640" y="1772816"/>
            <a:ext cx="5682703" cy="782206"/>
          </a:xfrm>
        </p:spPr>
        <p:txBody>
          <a:bodyPr>
            <a:normAutofit/>
          </a:bodyPr>
          <a:lstStyle/>
          <a:p>
            <a:pPr algn="ctr"/>
            <a:r>
              <a:rPr lang="es-ES_tradnl" sz="32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WEB SPEECH API</a:t>
            </a:r>
            <a:endParaRPr lang="es-ES_tradnl" sz="32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004048" y="55892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venir Book" charset="0"/>
                <a:ea typeface="Avenir Book" charset="0"/>
                <a:cs typeface="Avenir Book" charset="0"/>
              </a:rPr>
              <a:t>Alberto </a:t>
            </a:r>
            <a:r>
              <a:rPr lang="en-GB" dirty="0" err="1" smtClean="0">
                <a:latin typeface="Avenir Book" charset="0"/>
                <a:ea typeface="Avenir Book" charset="0"/>
                <a:cs typeface="Avenir Book" charset="0"/>
              </a:rPr>
              <a:t>Pavo</a:t>
            </a:r>
            <a:r>
              <a:rPr lang="en-GB" dirty="0" smtClean="0">
                <a:latin typeface="Avenir Book" charset="0"/>
                <a:ea typeface="Avenir Book" charset="0"/>
                <a:cs typeface="Avenir Book" charset="0"/>
              </a:rPr>
              <a:t> Blas</a:t>
            </a:r>
            <a:endParaRPr lang="en-GB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 descr="esultado de imagen de web speech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66" y="2555022"/>
            <a:ext cx="26860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5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Web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Speech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API, nos permite reconocimiento de voz a través del navegador, navegar a través de comandos hablados o sintetizar voz a partir de un texto.</a:t>
            </a:r>
          </a:p>
          <a:p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La implementación de estas funcionalidades se realiza mediante el uso del objeto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webkitSpeechRecognition</a:t>
            </a:r>
            <a:endParaRPr lang="es-ES_tradnl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Esta API no esta soportada por todos los navegadores por lo que se deberá verificar su disponibilidad al principio de la aplicación</a:t>
            </a:r>
          </a:p>
          <a:p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Eventos</a:t>
            </a:r>
            <a:endParaRPr lang="es-ES_tradnl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El objeto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webkitSpeechRecognition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posee una serie de eventos:</a:t>
            </a:r>
          </a:p>
          <a:p>
            <a:pPr lvl="1"/>
            <a:r>
              <a:rPr lang="es-ES_tradnl" sz="1800" b="1" dirty="0" err="1" smtClean="0">
                <a:latin typeface="Avenir Book" charset="0"/>
                <a:ea typeface="Avenir Book" charset="0"/>
                <a:cs typeface="Avenir Book" charset="0"/>
              </a:rPr>
              <a:t>OnStart</a:t>
            </a:r>
            <a:r>
              <a:rPr lang="es-ES_tradnl" sz="18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sz="1800" dirty="0" smtClean="0">
                <a:latin typeface="Avenir Book" charset="0"/>
                <a:ea typeface="Avenir Book" charset="0"/>
                <a:cs typeface="Avenir Book" charset="0"/>
              </a:rPr>
              <a:t>, momento en el cual la aplicación comienza a escuchar, este evento se dispara cuando la </a:t>
            </a:r>
            <a:r>
              <a:rPr lang="es-ES_tradnl" sz="1800" dirty="0" err="1" smtClean="0">
                <a:latin typeface="Avenir Book" charset="0"/>
                <a:ea typeface="Avenir Book" charset="0"/>
                <a:cs typeface="Avenir Book" charset="0"/>
              </a:rPr>
              <a:t>funcion</a:t>
            </a:r>
            <a:r>
              <a:rPr lang="es-ES_tradnl" sz="1800" dirty="0" smtClean="0">
                <a:latin typeface="Avenir Book" charset="0"/>
                <a:ea typeface="Avenir Book" charset="0"/>
                <a:cs typeface="Avenir Book" charset="0"/>
              </a:rPr>
              <a:t>  ‘</a:t>
            </a:r>
            <a:r>
              <a:rPr lang="es-ES_tradnl" sz="1800" dirty="0" err="1" smtClean="0">
                <a:latin typeface="Avenir Book" charset="0"/>
                <a:ea typeface="Avenir Book" charset="0"/>
                <a:cs typeface="Avenir Book" charset="0"/>
              </a:rPr>
              <a:t>start</a:t>
            </a:r>
            <a:r>
              <a:rPr lang="es-ES_tradnl" sz="1800" dirty="0" smtClean="0">
                <a:latin typeface="Avenir Book" charset="0"/>
                <a:ea typeface="Avenir Book" charset="0"/>
                <a:cs typeface="Avenir Book" charset="0"/>
              </a:rPr>
              <a:t>()’ es invocada.</a:t>
            </a:r>
          </a:p>
          <a:p>
            <a:pPr lvl="1"/>
            <a:endParaRPr lang="es-ES_tradnl" sz="1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s-ES_tradnl" sz="1800" b="1" dirty="0" err="1" smtClean="0">
                <a:latin typeface="Avenir Book" charset="0"/>
                <a:ea typeface="Avenir Book" charset="0"/>
                <a:cs typeface="Avenir Book" charset="0"/>
              </a:rPr>
              <a:t>OnError</a:t>
            </a:r>
            <a:r>
              <a:rPr lang="es-ES_tradnl" sz="1800" dirty="0" smtClean="0">
                <a:latin typeface="Avenir Book" charset="0"/>
                <a:ea typeface="Avenir Book" charset="0"/>
                <a:cs typeface="Avenir Book" charset="0"/>
              </a:rPr>
              <a:t>,  el evento se ejecuta cuando se ha producido un error.</a:t>
            </a:r>
          </a:p>
          <a:p>
            <a:pPr lvl="1"/>
            <a:endParaRPr lang="es-ES_tradnl" sz="1800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s-ES_tradnl" sz="1800" b="1" dirty="0" err="1" smtClean="0">
                <a:latin typeface="Avenir Book" charset="0"/>
                <a:ea typeface="Avenir Book" charset="0"/>
                <a:cs typeface="Avenir Book" charset="0"/>
              </a:rPr>
              <a:t>OnEnd</a:t>
            </a:r>
            <a:r>
              <a:rPr lang="es-ES_tradnl" sz="1800" dirty="0" smtClean="0">
                <a:latin typeface="Avenir Book" charset="0"/>
                <a:ea typeface="Avenir Book" charset="0"/>
                <a:cs typeface="Avenir Book" charset="0"/>
              </a:rPr>
              <a:t>, el evento se ejecuta cuando el usuario a acabado de hablar.</a:t>
            </a:r>
          </a:p>
          <a:p>
            <a:pPr lvl="1"/>
            <a:endParaRPr lang="es-ES_tradnl" dirty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29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Eventos</a:t>
            </a:r>
            <a:endParaRPr lang="es-ES_tradnl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 err="1" smtClean="0">
                <a:latin typeface="Avenir Book" charset="0"/>
                <a:ea typeface="Avenir Book" charset="0"/>
                <a:cs typeface="Avenir Book" charset="0"/>
              </a:rPr>
              <a:t>OnResult</a:t>
            </a:r>
            <a:r>
              <a:rPr lang="es-ES_tradnl" b="1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es el evento donde se recogen los resultados de las palabras verbales transcritas a texto plano.</a:t>
            </a:r>
          </a:p>
          <a:p>
            <a:endParaRPr lang="es-ES_tradnl" b="1" dirty="0"/>
          </a:p>
          <a:p>
            <a:endParaRPr lang="es-ES_tradnl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94892"/>
            <a:ext cx="4784989" cy="29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5695" y="836712"/>
            <a:ext cx="5906617" cy="1019200"/>
          </a:xfrm>
        </p:spPr>
        <p:txBody>
          <a:bodyPr>
            <a:normAutofit/>
          </a:bodyPr>
          <a:lstStyle/>
          <a:p>
            <a:r>
              <a:rPr lang="es-ES_tradnl" dirty="0" smtClean="0"/>
              <a:t>Atributos						</a:t>
            </a:r>
            <a:endParaRPr lang="es-ES_tradnl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15695" y="1700808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err="1" smtClean="0">
                <a:latin typeface="Avenir Book" charset="0"/>
                <a:ea typeface="Avenir Book" charset="0"/>
                <a:cs typeface="Avenir Book" charset="0"/>
              </a:rPr>
              <a:t>Lang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, idioma en formato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locale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, es decir tiene en cuenta el acento del locutor en función del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pais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o región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pPr marL="0" indent="0">
              <a:buNone/>
            </a:pPr>
            <a:r>
              <a:rPr lang="es-ES_tradnl" b="1" dirty="0" err="1" smtClean="0">
                <a:latin typeface="Avenir Book" charset="0"/>
                <a:ea typeface="Avenir Book" charset="0"/>
                <a:cs typeface="Avenir Book" charset="0"/>
              </a:rPr>
              <a:t>Continuous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, valor booleano que indica si la transcripción se detiene o no cuando el locutor deja de hablar</a:t>
            </a:r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s-ES_tradnl" b="1" dirty="0" err="1" smtClean="0">
                <a:latin typeface="Avenir Book" charset="0"/>
                <a:ea typeface="Avenir Book" charset="0"/>
                <a:cs typeface="Avenir Book" charset="0"/>
              </a:rPr>
              <a:t>InterimResults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, valor booleano que indica si se deben mostrar los valores provisionales, estos pueden diferir del resultado final.</a:t>
            </a:r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s-ES_tradnl" b="1" dirty="0" err="1" smtClean="0">
                <a:latin typeface="Avenir Book" charset="0"/>
                <a:ea typeface="Avenir Book" charset="0"/>
                <a:cs typeface="Avenir Book" charset="0"/>
              </a:rPr>
              <a:t>Isfinal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, atributo del evento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onresult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que indica cuando se ha terminado de transcribir el dialogo.</a:t>
            </a:r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233</Words>
  <Application>Microsoft Macintosh PowerPoint</Application>
  <PresentationFormat>Presentación en pantalla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Avenir Book</vt:lpstr>
      <vt:lpstr>Trebuchet MS</vt:lpstr>
      <vt:lpstr>Wingdings 3</vt:lpstr>
      <vt:lpstr>Arial</vt:lpstr>
      <vt:lpstr>Faceta</vt:lpstr>
      <vt:lpstr>WEB SPEECH API</vt:lpstr>
      <vt:lpstr>Presentación de PowerPoint</vt:lpstr>
      <vt:lpstr>Eventos</vt:lpstr>
      <vt:lpstr>Eventos</vt:lpstr>
      <vt:lpstr>Atributos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SPEECH API</dc:title>
  <dc:creator>alberto</dc:creator>
  <cp:lastModifiedBy>Usuario de Microsoft Office</cp:lastModifiedBy>
  <cp:revision>13</cp:revision>
  <dcterms:created xsi:type="dcterms:W3CDTF">2016-07-23T11:24:08Z</dcterms:created>
  <dcterms:modified xsi:type="dcterms:W3CDTF">2016-09-12T17:57:27Z</dcterms:modified>
</cp:coreProperties>
</file>