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8" r:id="rId3"/>
    <p:sldId id="257" r:id="rId4"/>
    <p:sldId id="272" r:id="rId5"/>
    <p:sldId id="269" r:id="rId6"/>
    <p:sldId id="278" r:id="rId7"/>
    <p:sldId id="271" r:id="rId8"/>
    <p:sldId id="273" r:id="rId9"/>
    <p:sldId id="275" r:id="rId10"/>
    <p:sldId id="274" r:id="rId11"/>
    <p:sldId id="276" r:id="rId12"/>
    <p:sldId id="277" r:id="rId13"/>
    <p:sldId id="259" r:id="rId14"/>
    <p:sldId id="261" r:id="rId15"/>
    <p:sldId id="286" r:id="rId16"/>
    <p:sldId id="287" r:id="rId17"/>
    <p:sldId id="288" r:id="rId18"/>
    <p:sldId id="290" r:id="rId19"/>
    <p:sldId id="289" r:id="rId20"/>
    <p:sldId id="292" r:id="rId21"/>
    <p:sldId id="291" r:id="rId22"/>
    <p:sldId id="294" r:id="rId23"/>
    <p:sldId id="293" r:id="rId24"/>
    <p:sldId id="285" r:id="rId2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3" autoAdjust="0"/>
    <p:restoredTop sz="94660"/>
  </p:normalViewPr>
  <p:slideViewPr>
    <p:cSldViewPr>
      <p:cViewPr varScale="1">
        <p:scale>
          <a:sx n="74" d="100"/>
          <a:sy n="74" d="100"/>
        </p:scale>
        <p:origin x="57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D8EFA-D614-430D-AA53-0FBB3E49339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4F2F33C-2E04-4798-9C6C-7E48997878AB}">
      <dgm:prSet phldrT="[Texto]" custT="1"/>
      <dgm:spPr/>
      <dgm:t>
        <a:bodyPr/>
        <a:lstStyle/>
        <a:p>
          <a:r>
            <a:rPr lang="es-ES" sz="1300" dirty="0" smtClean="0"/>
            <a:t>Industria</a:t>
          </a:r>
          <a:endParaRPr lang="es-ES" sz="1300" dirty="0"/>
        </a:p>
      </dgm:t>
    </dgm:pt>
    <dgm:pt modelId="{C7FE4A8D-1BCF-419B-A9A2-8B7D7AA4C30E}" type="parTrans" cxnId="{E1E9CFD9-9840-47B4-9430-C1A1B0DF7CA5}">
      <dgm:prSet/>
      <dgm:spPr/>
      <dgm:t>
        <a:bodyPr/>
        <a:lstStyle/>
        <a:p>
          <a:endParaRPr lang="es-ES"/>
        </a:p>
      </dgm:t>
    </dgm:pt>
    <dgm:pt modelId="{C895FEC3-68DC-422F-81D4-F8A7EF32C765}" type="sibTrans" cxnId="{E1E9CFD9-9840-47B4-9430-C1A1B0DF7CA5}">
      <dgm:prSet/>
      <dgm:spPr/>
      <dgm:t>
        <a:bodyPr/>
        <a:lstStyle/>
        <a:p>
          <a:endParaRPr lang="es-ES"/>
        </a:p>
      </dgm:t>
    </dgm:pt>
    <dgm:pt modelId="{6881A4D9-DED6-4DDC-B649-84DE67808979}">
      <dgm:prSet phldrT="[Texto]" custT="1"/>
      <dgm:spPr/>
      <dgm:t>
        <a:bodyPr/>
        <a:lstStyle/>
        <a:p>
          <a:r>
            <a:rPr lang="es-ES" sz="2400" dirty="0" smtClean="0"/>
            <a:t>hasta</a:t>
          </a:r>
          <a:endParaRPr lang="es-ES" sz="2400" dirty="0"/>
        </a:p>
      </dgm:t>
    </dgm:pt>
    <dgm:pt modelId="{56AE33DA-434E-4546-8190-CA794620AB38}" type="parTrans" cxnId="{DDE51597-7552-4C5C-885A-ABF93095C874}">
      <dgm:prSet/>
      <dgm:spPr/>
      <dgm:t>
        <a:bodyPr/>
        <a:lstStyle/>
        <a:p>
          <a:endParaRPr lang="es-ES"/>
        </a:p>
      </dgm:t>
    </dgm:pt>
    <dgm:pt modelId="{3254C2D2-BBF2-41B9-B95B-8575537ABB3C}" type="sibTrans" cxnId="{DDE51597-7552-4C5C-885A-ABF93095C874}">
      <dgm:prSet/>
      <dgm:spPr/>
      <dgm:t>
        <a:bodyPr/>
        <a:lstStyle/>
        <a:p>
          <a:endParaRPr lang="es-ES"/>
        </a:p>
      </dgm:t>
    </dgm:pt>
    <dgm:pt modelId="{5A3439BE-319C-4C09-8A15-A4FCB218B553}">
      <dgm:prSet phldrT="[Texto]" custT="1"/>
      <dgm:spPr/>
      <dgm:t>
        <a:bodyPr/>
        <a:lstStyle/>
        <a:p>
          <a:r>
            <a:rPr lang="es-ES" sz="1300" dirty="0" smtClean="0"/>
            <a:t>Vida Cotidiana</a:t>
          </a:r>
          <a:endParaRPr lang="es-ES" sz="1300" dirty="0"/>
        </a:p>
      </dgm:t>
    </dgm:pt>
    <dgm:pt modelId="{3F9DCE8C-D677-480F-A44E-4AF4297CD409}" type="parTrans" cxnId="{A6CE5175-7419-4F88-911E-EA04F2FB421E}">
      <dgm:prSet/>
      <dgm:spPr/>
      <dgm:t>
        <a:bodyPr/>
        <a:lstStyle/>
        <a:p>
          <a:endParaRPr lang="es-ES"/>
        </a:p>
      </dgm:t>
    </dgm:pt>
    <dgm:pt modelId="{04E4F1ED-DE8C-4A52-B9E9-1B27EAA811F6}" type="sibTrans" cxnId="{A6CE5175-7419-4F88-911E-EA04F2FB421E}">
      <dgm:prSet/>
      <dgm:spPr/>
      <dgm:t>
        <a:bodyPr/>
        <a:lstStyle/>
        <a:p>
          <a:endParaRPr lang="es-ES"/>
        </a:p>
      </dgm:t>
    </dgm:pt>
    <dgm:pt modelId="{DA3C37EB-261A-459A-8CB4-0A7C419FAEE2}" type="pres">
      <dgm:prSet presAssocID="{C7FD8EFA-D614-430D-AA53-0FBB3E49339D}" presName="CompostProcess" presStyleCnt="0">
        <dgm:presLayoutVars>
          <dgm:dir/>
          <dgm:resizeHandles val="exact"/>
        </dgm:presLayoutVars>
      </dgm:prSet>
      <dgm:spPr/>
    </dgm:pt>
    <dgm:pt modelId="{37E45DFD-91C6-4B1C-9365-19F3006391AE}" type="pres">
      <dgm:prSet presAssocID="{C7FD8EFA-D614-430D-AA53-0FBB3E49339D}" presName="arrow" presStyleLbl="bgShp" presStyleIdx="0" presStyleCnt="1" custLinFactNeighborX="4162" custLinFactNeighborY="-587"/>
      <dgm:spPr/>
    </dgm:pt>
    <dgm:pt modelId="{7D1B63B3-C7B2-4473-85F6-4B3528A129F9}" type="pres">
      <dgm:prSet presAssocID="{C7FD8EFA-D614-430D-AA53-0FBB3E49339D}" presName="linearProcess" presStyleCnt="0"/>
      <dgm:spPr/>
    </dgm:pt>
    <dgm:pt modelId="{99E584CD-EE46-4483-A0FC-4108356D4E74}" type="pres">
      <dgm:prSet presAssocID="{84F2F33C-2E04-4798-9C6C-7E48997878A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83C712-39DC-45D9-83E9-76E9FE5199F1}" type="pres">
      <dgm:prSet presAssocID="{C895FEC3-68DC-422F-81D4-F8A7EF32C765}" presName="sibTrans" presStyleCnt="0"/>
      <dgm:spPr/>
    </dgm:pt>
    <dgm:pt modelId="{BAFF3CE3-CBF4-4CCB-A55B-61BB16501638}" type="pres">
      <dgm:prSet presAssocID="{6881A4D9-DED6-4DDC-B649-84DE6780897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319F50-EC92-4C8E-B18A-6EB45E01A7B6}" type="pres">
      <dgm:prSet presAssocID="{3254C2D2-BBF2-41B9-B95B-8575537ABB3C}" presName="sibTrans" presStyleCnt="0"/>
      <dgm:spPr/>
    </dgm:pt>
    <dgm:pt modelId="{8ABFDF01-C09C-4240-99BF-3ECB5FB4CFE2}" type="pres">
      <dgm:prSet presAssocID="{5A3439BE-319C-4C09-8A15-A4FCB218B55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6CE5175-7419-4F88-911E-EA04F2FB421E}" srcId="{C7FD8EFA-D614-430D-AA53-0FBB3E49339D}" destId="{5A3439BE-319C-4C09-8A15-A4FCB218B553}" srcOrd="2" destOrd="0" parTransId="{3F9DCE8C-D677-480F-A44E-4AF4297CD409}" sibTransId="{04E4F1ED-DE8C-4A52-B9E9-1B27EAA811F6}"/>
    <dgm:cxn modelId="{C9D1725E-CAAC-47BF-9161-F1F63E28A7F2}" type="presOf" srcId="{C7FD8EFA-D614-430D-AA53-0FBB3E49339D}" destId="{DA3C37EB-261A-459A-8CB4-0A7C419FAEE2}" srcOrd="0" destOrd="0" presId="urn:microsoft.com/office/officeart/2005/8/layout/hProcess9"/>
    <dgm:cxn modelId="{68876D5A-0D79-41FD-B63B-2078FDA9AB64}" type="presOf" srcId="{6881A4D9-DED6-4DDC-B649-84DE67808979}" destId="{BAFF3CE3-CBF4-4CCB-A55B-61BB16501638}" srcOrd="0" destOrd="0" presId="urn:microsoft.com/office/officeart/2005/8/layout/hProcess9"/>
    <dgm:cxn modelId="{DDE51597-7552-4C5C-885A-ABF93095C874}" srcId="{C7FD8EFA-D614-430D-AA53-0FBB3E49339D}" destId="{6881A4D9-DED6-4DDC-B649-84DE67808979}" srcOrd="1" destOrd="0" parTransId="{56AE33DA-434E-4546-8190-CA794620AB38}" sibTransId="{3254C2D2-BBF2-41B9-B95B-8575537ABB3C}"/>
    <dgm:cxn modelId="{D2830E0D-D3C8-4E03-9D58-4D255DE75D3F}" type="presOf" srcId="{5A3439BE-319C-4C09-8A15-A4FCB218B553}" destId="{8ABFDF01-C09C-4240-99BF-3ECB5FB4CFE2}" srcOrd="0" destOrd="0" presId="urn:microsoft.com/office/officeart/2005/8/layout/hProcess9"/>
    <dgm:cxn modelId="{E1E9CFD9-9840-47B4-9430-C1A1B0DF7CA5}" srcId="{C7FD8EFA-D614-430D-AA53-0FBB3E49339D}" destId="{84F2F33C-2E04-4798-9C6C-7E48997878AB}" srcOrd="0" destOrd="0" parTransId="{C7FE4A8D-1BCF-419B-A9A2-8B7D7AA4C30E}" sibTransId="{C895FEC3-68DC-422F-81D4-F8A7EF32C765}"/>
    <dgm:cxn modelId="{3DDA8553-40B7-4948-9FAA-39091F923A7E}" type="presOf" srcId="{84F2F33C-2E04-4798-9C6C-7E48997878AB}" destId="{99E584CD-EE46-4483-A0FC-4108356D4E74}" srcOrd="0" destOrd="0" presId="urn:microsoft.com/office/officeart/2005/8/layout/hProcess9"/>
    <dgm:cxn modelId="{127D21FD-3B05-4995-9973-DB22525E2996}" type="presParOf" srcId="{DA3C37EB-261A-459A-8CB4-0A7C419FAEE2}" destId="{37E45DFD-91C6-4B1C-9365-19F3006391AE}" srcOrd="0" destOrd="0" presId="urn:microsoft.com/office/officeart/2005/8/layout/hProcess9"/>
    <dgm:cxn modelId="{6B08A01B-D5EA-48C2-B5F6-F5512861EB7A}" type="presParOf" srcId="{DA3C37EB-261A-459A-8CB4-0A7C419FAEE2}" destId="{7D1B63B3-C7B2-4473-85F6-4B3528A129F9}" srcOrd="1" destOrd="0" presId="urn:microsoft.com/office/officeart/2005/8/layout/hProcess9"/>
    <dgm:cxn modelId="{101FBD4B-EB9F-4C4E-BF73-DA4862E47837}" type="presParOf" srcId="{7D1B63B3-C7B2-4473-85F6-4B3528A129F9}" destId="{99E584CD-EE46-4483-A0FC-4108356D4E74}" srcOrd="0" destOrd="0" presId="urn:microsoft.com/office/officeart/2005/8/layout/hProcess9"/>
    <dgm:cxn modelId="{82E58312-5DDB-4F0A-8549-0128EB0DBD87}" type="presParOf" srcId="{7D1B63B3-C7B2-4473-85F6-4B3528A129F9}" destId="{5083C712-39DC-45D9-83E9-76E9FE5199F1}" srcOrd="1" destOrd="0" presId="urn:microsoft.com/office/officeart/2005/8/layout/hProcess9"/>
    <dgm:cxn modelId="{0123DCCA-EDBC-4526-AA56-0A2E537B4FAC}" type="presParOf" srcId="{7D1B63B3-C7B2-4473-85F6-4B3528A129F9}" destId="{BAFF3CE3-CBF4-4CCB-A55B-61BB16501638}" srcOrd="2" destOrd="0" presId="urn:microsoft.com/office/officeart/2005/8/layout/hProcess9"/>
    <dgm:cxn modelId="{0D349BF1-59B3-4174-A197-A75A4CA380E3}" type="presParOf" srcId="{7D1B63B3-C7B2-4473-85F6-4B3528A129F9}" destId="{E9319F50-EC92-4C8E-B18A-6EB45E01A7B6}" srcOrd="3" destOrd="0" presId="urn:microsoft.com/office/officeart/2005/8/layout/hProcess9"/>
    <dgm:cxn modelId="{45EFCF04-285F-4524-9280-EFF64BC85C9E}" type="presParOf" srcId="{7D1B63B3-C7B2-4473-85F6-4B3528A129F9}" destId="{8ABFDF01-C09C-4240-99BF-3ECB5FB4CFE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09FE2C-771C-41EA-86F7-C369BC6BC8E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B917C85-0579-4780-987F-815805E32257}">
      <dgm:prSet phldrT="[Texto]"/>
      <dgm:spPr/>
      <dgm:t>
        <a:bodyPr/>
        <a:lstStyle/>
        <a:p>
          <a:r>
            <a:rPr lang="es-ES" dirty="0" smtClean="0"/>
            <a:t>Solución de referencia</a:t>
          </a:r>
          <a:endParaRPr lang="es-ES" dirty="0"/>
        </a:p>
      </dgm:t>
    </dgm:pt>
    <dgm:pt modelId="{8EF3EEEB-316F-438C-B0BC-7E32248A39C8}" type="parTrans" cxnId="{48BA3FEA-B687-4B93-952F-B899D32BCA16}">
      <dgm:prSet/>
      <dgm:spPr/>
      <dgm:t>
        <a:bodyPr/>
        <a:lstStyle/>
        <a:p>
          <a:endParaRPr lang="es-ES"/>
        </a:p>
      </dgm:t>
    </dgm:pt>
    <dgm:pt modelId="{3BBA0A03-B91F-4547-AE02-8D6CA84A1DF6}" type="sibTrans" cxnId="{48BA3FEA-B687-4B93-952F-B899D32BCA16}">
      <dgm:prSet/>
      <dgm:spPr/>
      <dgm:t>
        <a:bodyPr/>
        <a:lstStyle/>
        <a:p>
          <a:endParaRPr lang="es-ES"/>
        </a:p>
      </dgm:t>
    </dgm:pt>
    <dgm:pt modelId="{F729C49F-02CA-4ADB-AC08-BE727DBB050C}">
      <dgm:prSet phldrT="[Texto]"/>
      <dgm:spPr/>
      <dgm:t>
        <a:bodyPr/>
        <a:lstStyle/>
        <a:p>
          <a:r>
            <a:rPr lang="es-ES" dirty="0" smtClean="0"/>
            <a:t>Detección de caras basada en características</a:t>
          </a:r>
          <a:endParaRPr lang="es-ES" dirty="0"/>
        </a:p>
      </dgm:t>
    </dgm:pt>
    <dgm:pt modelId="{FBC3B784-02FB-463C-A740-014B4722A206}" type="parTrans" cxnId="{BD3148FA-D661-48AE-A99B-8780C30C7F17}">
      <dgm:prSet/>
      <dgm:spPr/>
      <dgm:t>
        <a:bodyPr/>
        <a:lstStyle/>
        <a:p>
          <a:endParaRPr lang="es-ES"/>
        </a:p>
      </dgm:t>
    </dgm:pt>
    <dgm:pt modelId="{2B0AF51E-E062-463C-8FBA-CD3226579A0A}" type="sibTrans" cxnId="{BD3148FA-D661-48AE-A99B-8780C30C7F17}">
      <dgm:prSet/>
      <dgm:spPr/>
      <dgm:t>
        <a:bodyPr/>
        <a:lstStyle/>
        <a:p>
          <a:endParaRPr lang="es-ES"/>
        </a:p>
      </dgm:t>
    </dgm:pt>
    <dgm:pt modelId="{2FF74E99-4712-4E95-B9DA-2375B9DBCFD1}">
      <dgm:prSet phldrT="[Texto]"/>
      <dgm:spPr/>
      <dgm:t>
        <a:bodyPr/>
        <a:lstStyle/>
        <a:p>
          <a:r>
            <a:rPr lang="es-ES" dirty="0" err="1" smtClean="0"/>
            <a:t>OpenCV</a:t>
          </a:r>
          <a:endParaRPr lang="es-ES" dirty="0"/>
        </a:p>
      </dgm:t>
    </dgm:pt>
    <dgm:pt modelId="{AF005AE6-BAAC-4F72-B152-3348C1488197}" type="parTrans" cxnId="{677956BA-DEE0-4107-BB5E-36CC22E3A203}">
      <dgm:prSet/>
      <dgm:spPr/>
      <dgm:t>
        <a:bodyPr/>
        <a:lstStyle/>
        <a:p>
          <a:endParaRPr lang="es-ES"/>
        </a:p>
      </dgm:t>
    </dgm:pt>
    <dgm:pt modelId="{6D699B2B-21C8-453C-AD7A-84603912576E}" type="sibTrans" cxnId="{677956BA-DEE0-4107-BB5E-36CC22E3A203}">
      <dgm:prSet/>
      <dgm:spPr/>
      <dgm:t>
        <a:bodyPr/>
        <a:lstStyle/>
        <a:p>
          <a:endParaRPr lang="es-ES"/>
        </a:p>
      </dgm:t>
    </dgm:pt>
    <dgm:pt modelId="{FE85CDAA-EF20-4AD4-86D9-CF9EABB276AE}">
      <dgm:prSet phldrT="[Texto]"/>
      <dgm:spPr/>
      <dgm:t>
        <a:bodyPr/>
        <a:lstStyle/>
        <a:p>
          <a:r>
            <a:rPr lang="es-ES" dirty="0" smtClean="0"/>
            <a:t>Clasificadores Máquina en cascada</a:t>
          </a:r>
          <a:endParaRPr lang="es-ES" dirty="0"/>
        </a:p>
      </dgm:t>
    </dgm:pt>
    <dgm:pt modelId="{B92657D7-C135-4E50-9C94-05A28756D2B5}" type="parTrans" cxnId="{1A7555BB-1663-4AA7-A397-B3C7AAF067B7}">
      <dgm:prSet/>
      <dgm:spPr/>
      <dgm:t>
        <a:bodyPr/>
        <a:lstStyle/>
        <a:p>
          <a:endParaRPr lang="es-ES"/>
        </a:p>
      </dgm:t>
    </dgm:pt>
    <dgm:pt modelId="{1F2F8A7E-6C97-4910-8F73-4C6683476E98}" type="sibTrans" cxnId="{1A7555BB-1663-4AA7-A397-B3C7AAF067B7}">
      <dgm:prSet/>
      <dgm:spPr/>
      <dgm:t>
        <a:bodyPr/>
        <a:lstStyle/>
        <a:p>
          <a:endParaRPr lang="es-ES"/>
        </a:p>
      </dgm:t>
    </dgm:pt>
    <dgm:pt modelId="{944D3C81-1E22-4D1D-A8B2-11DF11B27C0D}">
      <dgm:prSet phldrT="[Texto]"/>
      <dgm:spPr/>
      <dgm:t>
        <a:bodyPr/>
        <a:lstStyle/>
        <a:p>
          <a:r>
            <a:rPr lang="es-ES" dirty="0" smtClean="0"/>
            <a:t>Lógica de Control PT</a:t>
          </a:r>
          <a:endParaRPr lang="es-ES" dirty="0"/>
        </a:p>
      </dgm:t>
    </dgm:pt>
    <dgm:pt modelId="{1E7D46B0-5E1A-4CEE-A992-3321DB75EC4F}" type="parTrans" cxnId="{4784A947-5230-46E9-AD8E-D59391FCF257}">
      <dgm:prSet/>
      <dgm:spPr/>
      <dgm:t>
        <a:bodyPr/>
        <a:lstStyle/>
        <a:p>
          <a:endParaRPr lang="es-ES"/>
        </a:p>
      </dgm:t>
    </dgm:pt>
    <dgm:pt modelId="{AAF1F9DE-C792-4B08-9765-FF91AF84B911}" type="sibTrans" cxnId="{4784A947-5230-46E9-AD8E-D59391FCF257}">
      <dgm:prSet/>
      <dgm:spPr/>
      <dgm:t>
        <a:bodyPr/>
        <a:lstStyle/>
        <a:p>
          <a:endParaRPr lang="es-ES"/>
        </a:p>
      </dgm:t>
    </dgm:pt>
    <dgm:pt modelId="{8E88A9BB-141D-4162-B6CD-74DA9217E944}" type="pres">
      <dgm:prSet presAssocID="{1A09FE2C-771C-41EA-86F7-C369BC6BC8E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26DD76F-E2A2-44DB-BDEC-E403B8F607E0}" type="pres">
      <dgm:prSet presAssocID="{1A09FE2C-771C-41EA-86F7-C369BC6BC8E3}" presName="matrix" presStyleCnt="0"/>
      <dgm:spPr/>
    </dgm:pt>
    <dgm:pt modelId="{2611024C-6701-46A4-9C44-6572E0DC42A2}" type="pres">
      <dgm:prSet presAssocID="{1A09FE2C-771C-41EA-86F7-C369BC6BC8E3}" presName="tile1" presStyleLbl="node1" presStyleIdx="0" presStyleCnt="4"/>
      <dgm:spPr/>
      <dgm:t>
        <a:bodyPr/>
        <a:lstStyle/>
        <a:p>
          <a:endParaRPr lang="es-ES"/>
        </a:p>
      </dgm:t>
    </dgm:pt>
    <dgm:pt modelId="{1DF3584E-8AE9-4025-A665-C58C5043F683}" type="pres">
      <dgm:prSet presAssocID="{1A09FE2C-771C-41EA-86F7-C369BC6BC8E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A8FA60-0597-4ADA-9326-3D21E39E8A85}" type="pres">
      <dgm:prSet presAssocID="{1A09FE2C-771C-41EA-86F7-C369BC6BC8E3}" presName="tile2" presStyleLbl="node1" presStyleIdx="1" presStyleCnt="4" custLinFactNeighborY="710"/>
      <dgm:spPr/>
      <dgm:t>
        <a:bodyPr/>
        <a:lstStyle/>
        <a:p>
          <a:endParaRPr lang="es-ES"/>
        </a:p>
      </dgm:t>
    </dgm:pt>
    <dgm:pt modelId="{BFAD9DAB-E681-4B09-A48D-951EDF40ACC3}" type="pres">
      <dgm:prSet presAssocID="{1A09FE2C-771C-41EA-86F7-C369BC6BC8E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1BA72D-A853-46FE-A52B-E11E6EEAD99D}" type="pres">
      <dgm:prSet presAssocID="{1A09FE2C-771C-41EA-86F7-C369BC6BC8E3}" presName="tile3" presStyleLbl="node1" presStyleIdx="2" presStyleCnt="4"/>
      <dgm:spPr/>
      <dgm:t>
        <a:bodyPr/>
        <a:lstStyle/>
        <a:p>
          <a:endParaRPr lang="es-ES"/>
        </a:p>
      </dgm:t>
    </dgm:pt>
    <dgm:pt modelId="{21394E08-3A90-4DD7-AE1B-1755A7FE417D}" type="pres">
      <dgm:prSet presAssocID="{1A09FE2C-771C-41EA-86F7-C369BC6BC8E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7690F6-137F-42CD-B8DE-B62677AE02A9}" type="pres">
      <dgm:prSet presAssocID="{1A09FE2C-771C-41EA-86F7-C369BC6BC8E3}" presName="tile4" presStyleLbl="node1" presStyleIdx="3" presStyleCnt="4"/>
      <dgm:spPr/>
      <dgm:t>
        <a:bodyPr/>
        <a:lstStyle/>
        <a:p>
          <a:endParaRPr lang="es-ES"/>
        </a:p>
      </dgm:t>
    </dgm:pt>
    <dgm:pt modelId="{CE24D533-54D9-454D-8888-3B444D864AF4}" type="pres">
      <dgm:prSet presAssocID="{1A09FE2C-771C-41EA-86F7-C369BC6BC8E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B6DEEC-AF70-4A44-82AD-D2CF06BD5A51}" type="pres">
      <dgm:prSet presAssocID="{1A09FE2C-771C-41EA-86F7-C369BC6BC8E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E02DD194-7661-407A-A73E-FF74D2938562}" type="presOf" srcId="{F729C49F-02CA-4ADB-AC08-BE727DBB050C}" destId="{1DF3584E-8AE9-4025-A665-C58C5043F683}" srcOrd="1" destOrd="0" presId="urn:microsoft.com/office/officeart/2005/8/layout/matrix1"/>
    <dgm:cxn modelId="{AB9D7041-A9D2-4157-AA39-E8282057C45E}" type="presOf" srcId="{F729C49F-02CA-4ADB-AC08-BE727DBB050C}" destId="{2611024C-6701-46A4-9C44-6572E0DC42A2}" srcOrd="0" destOrd="0" presId="urn:microsoft.com/office/officeart/2005/8/layout/matrix1"/>
    <dgm:cxn modelId="{677956BA-DEE0-4107-BB5E-36CC22E3A203}" srcId="{CB917C85-0579-4780-987F-815805E32257}" destId="{2FF74E99-4712-4E95-B9DA-2375B9DBCFD1}" srcOrd="1" destOrd="0" parTransId="{AF005AE6-BAAC-4F72-B152-3348C1488197}" sibTransId="{6D699B2B-21C8-453C-AD7A-84603912576E}"/>
    <dgm:cxn modelId="{0156DD68-B5DE-4C77-A526-7B62A5E178C2}" type="presOf" srcId="{1A09FE2C-771C-41EA-86F7-C369BC6BC8E3}" destId="{8E88A9BB-141D-4162-B6CD-74DA9217E944}" srcOrd="0" destOrd="0" presId="urn:microsoft.com/office/officeart/2005/8/layout/matrix1"/>
    <dgm:cxn modelId="{CE63E789-7ABA-48C0-8379-37222E1AAC35}" type="presOf" srcId="{944D3C81-1E22-4D1D-A8B2-11DF11B27C0D}" destId="{CE24D533-54D9-454D-8888-3B444D864AF4}" srcOrd="1" destOrd="0" presId="urn:microsoft.com/office/officeart/2005/8/layout/matrix1"/>
    <dgm:cxn modelId="{40992285-77DF-460E-B160-ADC35BC32FA8}" type="presOf" srcId="{FE85CDAA-EF20-4AD4-86D9-CF9EABB276AE}" destId="{101BA72D-A853-46FE-A52B-E11E6EEAD99D}" srcOrd="0" destOrd="0" presId="urn:microsoft.com/office/officeart/2005/8/layout/matrix1"/>
    <dgm:cxn modelId="{C4B01879-3877-4545-B2E9-5AD4E9B28D28}" type="presOf" srcId="{FE85CDAA-EF20-4AD4-86D9-CF9EABB276AE}" destId="{21394E08-3A90-4DD7-AE1B-1755A7FE417D}" srcOrd="1" destOrd="0" presId="urn:microsoft.com/office/officeart/2005/8/layout/matrix1"/>
    <dgm:cxn modelId="{7F572656-3E5F-4536-A9BA-1DF772F64A69}" type="presOf" srcId="{944D3C81-1E22-4D1D-A8B2-11DF11B27C0D}" destId="{A37690F6-137F-42CD-B8DE-B62677AE02A9}" srcOrd="0" destOrd="0" presId="urn:microsoft.com/office/officeart/2005/8/layout/matrix1"/>
    <dgm:cxn modelId="{1A7555BB-1663-4AA7-A397-B3C7AAF067B7}" srcId="{CB917C85-0579-4780-987F-815805E32257}" destId="{FE85CDAA-EF20-4AD4-86D9-CF9EABB276AE}" srcOrd="2" destOrd="0" parTransId="{B92657D7-C135-4E50-9C94-05A28756D2B5}" sibTransId="{1F2F8A7E-6C97-4910-8F73-4C6683476E98}"/>
    <dgm:cxn modelId="{5DFC76ED-1F43-4FC7-83D6-4C325A5F5FDB}" type="presOf" srcId="{2FF74E99-4712-4E95-B9DA-2375B9DBCFD1}" destId="{E8A8FA60-0597-4ADA-9326-3D21E39E8A85}" srcOrd="0" destOrd="0" presId="urn:microsoft.com/office/officeart/2005/8/layout/matrix1"/>
    <dgm:cxn modelId="{48BA3FEA-B687-4B93-952F-B899D32BCA16}" srcId="{1A09FE2C-771C-41EA-86F7-C369BC6BC8E3}" destId="{CB917C85-0579-4780-987F-815805E32257}" srcOrd="0" destOrd="0" parTransId="{8EF3EEEB-316F-438C-B0BC-7E32248A39C8}" sibTransId="{3BBA0A03-B91F-4547-AE02-8D6CA84A1DF6}"/>
    <dgm:cxn modelId="{BD3148FA-D661-48AE-A99B-8780C30C7F17}" srcId="{CB917C85-0579-4780-987F-815805E32257}" destId="{F729C49F-02CA-4ADB-AC08-BE727DBB050C}" srcOrd="0" destOrd="0" parTransId="{FBC3B784-02FB-463C-A740-014B4722A206}" sibTransId="{2B0AF51E-E062-463C-8FBA-CD3226579A0A}"/>
    <dgm:cxn modelId="{4784A947-5230-46E9-AD8E-D59391FCF257}" srcId="{CB917C85-0579-4780-987F-815805E32257}" destId="{944D3C81-1E22-4D1D-A8B2-11DF11B27C0D}" srcOrd="3" destOrd="0" parTransId="{1E7D46B0-5E1A-4CEE-A992-3321DB75EC4F}" sibTransId="{AAF1F9DE-C792-4B08-9765-FF91AF84B911}"/>
    <dgm:cxn modelId="{1EADECDB-249A-4332-B508-D5CD718A97E9}" type="presOf" srcId="{CB917C85-0579-4780-987F-815805E32257}" destId="{AAB6DEEC-AF70-4A44-82AD-D2CF06BD5A51}" srcOrd="0" destOrd="0" presId="urn:microsoft.com/office/officeart/2005/8/layout/matrix1"/>
    <dgm:cxn modelId="{8DCCC31F-57E0-4314-AC7F-8873A402CF0A}" type="presOf" srcId="{2FF74E99-4712-4E95-B9DA-2375B9DBCFD1}" destId="{BFAD9DAB-E681-4B09-A48D-951EDF40ACC3}" srcOrd="1" destOrd="0" presId="urn:microsoft.com/office/officeart/2005/8/layout/matrix1"/>
    <dgm:cxn modelId="{9ADFC01D-7302-4AEB-B19E-5501C3E8BB6A}" type="presParOf" srcId="{8E88A9BB-141D-4162-B6CD-74DA9217E944}" destId="{026DD76F-E2A2-44DB-BDEC-E403B8F607E0}" srcOrd="0" destOrd="0" presId="urn:microsoft.com/office/officeart/2005/8/layout/matrix1"/>
    <dgm:cxn modelId="{5AB45A11-E479-4F89-9B30-06C79D64B755}" type="presParOf" srcId="{026DD76F-E2A2-44DB-BDEC-E403B8F607E0}" destId="{2611024C-6701-46A4-9C44-6572E0DC42A2}" srcOrd="0" destOrd="0" presId="urn:microsoft.com/office/officeart/2005/8/layout/matrix1"/>
    <dgm:cxn modelId="{32C99CF0-54F2-40E1-BE45-F556C24C3016}" type="presParOf" srcId="{026DD76F-E2A2-44DB-BDEC-E403B8F607E0}" destId="{1DF3584E-8AE9-4025-A665-C58C5043F683}" srcOrd="1" destOrd="0" presId="urn:microsoft.com/office/officeart/2005/8/layout/matrix1"/>
    <dgm:cxn modelId="{E7680065-C7BA-439D-A922-E4C49FF5A7E8}" type="presParOf" srcId="{026DD76F-E2A2-44DB-BDEC-E403B8F607E0}" destId="{E8A8FA60-0597-4ADA-9326-3D21E39E8A85}" srcOrd="2" destOrd="0" presId="urn:microsoft.com/office/officeart/2005/8/layout/matrix1"/>
    <dgm:cxn modelId="{28B47C47-4120-4B44-916F-4DAE0331F54E}" type="presParOf" srcId="{026DD76F-E2A2-44DB-BDEC-E403B8F607E0}" destId="{BFAD9DAB-E681-4B09-A48D-951EDF40ACC3}" srcOrd="3" destOrd="0" presId="urn:microsoft.com/office/officeart/2005/8/layout/matrix1"/>
    <dgm:cxn modelId="{5A787E84-57D5-4164-BFD0-0A3D696BE3A7}" type="presParOf" srcId="{026DD76F-E2A2-44DB-BDEC-E403B8F607E0}" destId="{101BA72D-A853-46FE-A52B-E11E6EEAD99D}" srcOrd="4" destOrd="0" presId="urn:microsoft.com/office/officeart/2005/8/layout/matrix1"/>
    <dgm:cxn modelId="{BCE56D07-F19B-4275-93C3-1B49B7AD1CC9}" type="presParOf" srcId="{026DD76F-E2A2-44DB-BDEC-E403B8F607E0}" destId="{21394E08-3A90-4DD7-AE1B-1755A7FE417D}" srcOrd="5" destOrd="0" presId="urn:microsoft.com/office/officeart/2005/8/layout/matrix1"/>
    <dgm:cxn modelId="{4464369E-07C3-46AE-AF86-BF1983B23EDA}" type="presParOf" srcId="{026DD76F-E2A2-44DB-BDEC-E403B8F607E0}" destId="{A37690F6-137F-42CD-B8DE-B62677AE02A9}" srcOrd="6" destOrd="0" presId="urn:microsoft.com/office/officeart/2005/8/layout/matrix1"/>
    <dgm:cxn modelId="{E52A8EAE-E880-481D-AD35-4BA122DF0101}" type="presParOf" srcId="{026DD76F-E2A2-44DB-BDEC-E403B8F607E0}" destId="{CE24D533-54D9-454D-8888-3B444D864AF4}" srcOrd="7" destOrd="0" presId="urn:microsoft.com/office/officeart/2005/8/layout/matrix1"/>
    <dgm:cxn modelId="{E6D959E2-46A2-438E-9DFE-78F00927002B}" type="presParOf" srcId="{8E88A9BB-141D-4162-B6CD-74DA9217E944}" destId="{AAB6DEEC-AF70-4A44-82AD-D2CF06BD5A5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C712D637-7FF1-401C-9304-F85D1B95B226}">
      <dgm:prSet phldrT="[Text]"/>
      <dgm:spPr/>
      <dgm:t>
        <a:bodyPr rtlCol="0"/>
        <a:lstStyle/>
        <a:p>
          <a:pPr rtl="0"/>
          <a:r>
            <a:rPr lang="es-ES" noProof="0" dirty="0" smtClean="0"/>
            <a:t>Paso 1</a:t>
          </a:r>
          <a:endParaRPr lang="es-ES" noProof="0" dirty="0"/>
        </a:p>
      </dgm:t>
      <dgm:extLst/>
    </dgm:pt>
    <dgm:pt modelId="{05E1DD5C-7FEF-48F0-9651-C74D082ACBA9}" type="parTrans" cxnId="{9653D664-EC18-40D7-9F5E-3B27A70DCA4D}">
      <dgm:prSet/>
      <dgm:spPr/>
      <dgm:t>
        <a:bodyPr rtlCol="0"/>
        <a:lstStyle/>
        <a:p>
          <a:pPr rtl="0"/>
          <a:endParaRPr lang="en-US"/>
        </a:p>
      </dgm:t>
    </dgm:pt>
    <dgm:pt modelId="{F14B97BF-E90F-4D5A-A42B-6364BCB81249}" type="sibTrans" cxnId="{9653D664-EC18-40D7-9F5E-3B27A70DCA4D}">
      <dgm:prSet/>
      <dgm:spPr/>
      <dgm:t>
        <a:bodyPr rtlCol="0"/>
        <a:lstStyle/>
        <a:p>
          <a:pPr rtl="0"/>
          <a:endParaRPr lang="en-US"/>
        </a:p>
      </dgm:t>
    </dgm:pt>
    <dgm:pt modelId="{743FE7B1-011B-42E6-8768-1EB3E95741FA}">
      <dgm:prSet phldrT="[Text]" custT="1"/>
      <dgm:spPr/>
      <dgm:t>
        <a:bodyPr rtlCol="0"/>
        <a:lstStyle/>
        <a:p>
          <a:pPr rtl="0"/>
          <a:r>
            <a:rPr lang="es-ES" sz="1700" noProof="0" dirty="0" smtClean="0"/>
            <a:t>Análisis de imagen</a:t>
          </a:r>
          <a:endParaRPr lang="es-ES" sz="1700" noProof="0" dirty="0"/>
        </a:p>
      </dgm:t>
    </dgm:pt>
    <dgm:pt modelId="{921AFB12-2D70-40FB-8AB1-299E0FF2C5A6}" type="parTrans" cxnId="{6D29C741-1B1E-4EBC-A0C7-F287A8ED285A}">
      <dgm:prSet/>
      <dgm:spPr/>
      <dgm:t>
        <a:bodyPr rtlCol="0"/>
        <a:lstStyle/>
        <a:p>
          <a:pPr rtl="0"/>
          <a:endParaRPr lang="en-US"/>
        </a:p>
      </dgm:t>
    </dgm:pt>
    <dgm:pt modelId="{FFAF77DD-A644-4C36-8908-6204BB0D9268}" type="sibTrans" cxnId="{6D29C741-1B1E-4EBC-A0C7-F287A8ED285A}">
      <dgm:prSet/>
      <dgm:spPr/>
      <dgm:t>
        <a:bodyPr rtlCol="0"/>
        <a:lstStyle/>
        <a:p>
          <a:pPr rtl="0"/>
          <a:endParaRPr lang="en-US"/>
        </a:p>
      </dgm:t>
    </dgm:pt>
    <dgm:pt modelId="{DB6AA457-F75F-415D-BDD5-92045774FE4B}">
      <dgm:prSet phldrT="[Text]"/>
      <dgm:spPr/>
      <dgm:t>
        <a:bodyPr rtlCol="0"/>
        <a:lstStyle/>
        <a:p>
          <a:pPr rtl="0"/>
          <a:r>
            <a:rPr lang="es-ES" noProof="0" dirty="0" smtClean="0"/>
            <a:t>Paso 2</a:t>
          </a:r>
          <a:endParaRPr lang="es-ES" noProof="0" dirty="0"/>
        </a:p>
      </dgm:t>
    </dgm:pt>
    <dgm:pt modelId="{195DBB62-3C1E-4BED-ADB6-6E31CA6ABD63}" type="parTrans" cxnId="{93F76B4F-907D-4630-B1A9-C3BE3C102DFF}">
      <dgm:prSet/>
      <dgm:spPr/>
      <dgm:t>
        <a:bodyPr rtlCol="0"/>
        <a:lstStyle/>
        <a:p>
          <a:pPr rtl="0"/>
          <a:endParaRPr lang="en-US"/>
        </a:p>
      </dgm:t>
    </dgm:pt>
    <dgm:pt modelId="{C684833D-85CC-4010-A138-ABC65E139C69}" type="sibTrans" cxnId="{93F76B4F-907D-4630-B1A9-C3BE3C102DFF}">
      <dgm:prSet/>
      <dgm:spPr/>
      <dgm:t>
        <a:bodyPr rtlCol="0"/>
        <a:lstStyle/>
        <a:p>
          <a:pPr rtl="0"/>
          <a:endParaRPr lang="en-US"/>
        </a:p>
      </dgm:t>
    </dgm:pt>
    <dgm:pt modelId="{99C943DF-AAA4-4E2C-A283-FA2BF761F447}">
      <dgm:prSet phldrT="[Text]" custT="1"/>
      <dgm:spPr/>
      <dgm:t>
        <a:bodyPr rtlCol="0"/>
        <a:lstStyle/>
        <a:p>
          <a:pPr rtl="0"/>
          <a:r>
            <a:rPr lang="es-ES" sz="1700" noProof="0" dirty="0" smtClean="0"/>
            <a:t>Segmentación y extracción de datos</a:t>
          </a:r>
          <a:endParaRPr lang="es-ES" sz="1700" noProof="0" dirty="0"/>
        </a:p>
      </dgm:t>
    </dgm:pt>
    <dgm:pt modelId="{20F107AF-35DA-4D25-AB35-B8AD821D3FE7}" type="parTrans" cxnId="{F9232B4D-645E-4C93-A5D6-A89B30504327}">
      <dgm:prSet/>
      <dgm:spPr/>
      <dgm:t>
        <a:bodyPr rtlCol="0"/>
        <a:lstStyle/>
        <a:p>
          <a:pPr rtl="0"/>
          <a:endParaRPr lang="en-US"/>
        </a:p>
      </dgm:t>
    </dgm:pt>
    <dgm:pt modelId="{4802CB64-7B32-458C-A9FF-C35C0A51E69A}" type="sibTrans" cxnId="{F9232B4D-645E-4C93-A5D6-A89B30504327}">
      <dgm:prSet/>
      <dgm:spPr/>
      <dgm:t>
        <a:bodyPr rtlCol="0"/>
        <a:lstStyle/>
        <a:p>
          <a:pPr rtl="0"/>
          <a:endParaRPr lang="en-US"/>
        </a:p>
      </dgm:t>
    </dgm:pt>
    <dgm:pt modelId="{C3DC95A2-4D92-42C5-966E-8600E4BA31BD}">
      <dgm:prSet phldrT="[Text]"/>
      <dgm:spPr/>
      <dgm:t>
        <a:bodyPr rtlCol="0"/>
        <a:lstStyle/>
        <a:p>
          <a:pPr rtl="0"/>
          <a:r>
            <a:rPr lang="es-ES" noProof="0" dirty="0" smtClean="0"/>
            <a:t>Paso 3</a:t>
          </a:r>
          <a:endParaRPr lang="es-ES" noProof="0" dirty="0"/>
        </a:p>
      </dgm:t>
    </dgm:pt>
    <dgm:pt modelId="{F9D94033-59E5-4228-A5F3-6CB272E77E3B}" type="parTrans" cxnId="{8A476EEB-6A39-4004-AD8C-BD56913E7B26}">
      <dgm:prSet/>
      <dgm:spPr/>
      <dgm:t>
        <a:bodyPr rtlCol="0"/>
        <a:lstStyle/>
        <a:p>
          <a:pPr rtl="0"/>
          <a:endParaRPr lang="en-US"/>
        </a:p>
      </dgm:t>
    </dgm:pt>
    <dgm:pt modelId="{A43E3114-C8AC-4F44-952D-8A0D6A8A6B45}" type="sibTrans" cxnId="{8A476EEB-6A39-4004-AD8C-BD56913E7B26}">
      <dgm:prSet/>
      <dgm:spPr/>
      <dgm:t>
        <a:bodyPr rtlCol="0"/>
        <a:lstStyle/>
        <a:p>
          <a:pPr rtl="0"/>
          <a:endParaRPr lang="en-US"/>
        </a:p>
      </dgm:t>
    </dgm:pt>
    <dgm:pt modelId="{91EC6974-DF22-400F-B389-75AB0154FE31}">
      <dgm:prSet phldrT="[Text]" custT="1"/>
      <dgm:spPr/>
      <dgm:t>
        <a:bodyPr rtlCol="0"/>
        <a:lstStyle/>
        <a:p>
          <a:pPr rtl="0"/>
          <a:r>
            <a:rPr lang="es-ES" sz="1700" noProof="0" dirty="0" smtClean="0"/>
            <a:t> Órdenes a los actuadores</a:t>
          </a:r>
        </a:p>
      </dgm:t>
    </dgm:pt>
    <dgm:pt modelId="{D53AC5DE-B023-4B49-B694-C20EBDBFBDA3}" type="sibTrans" cxnId="{A1DD2914-0A2F-42AE-B24A-B1F2F3C76B88}">
      <dgm:prSet/>
      <dgm:spPr/>
      <dgm:t>
        <a:bodyPr/>
        <a:lstStyle/>
        <a:p>
          <a:endParaRPr lang="es-ES"/>
        </a:p>
      </dgm:t>
    </dgm:pt>
    <dgm:pt modelId="{78A7E1E4-F922-4CCB-9845-24E12FA051C7}" type="parTrans" cxnId="{A1DD2914-0A2F-42AE-B24A-B1F2F3C76B88}">
      <dgm:prSet/>
      <dgm:spPr/>
      <dgm:t>
        <a:bodyPr/>
        <a:lstStyle/>
        <a:p>
          <a:endParaRPr lang="es-ES"/>
        </a:p>
      </dgm:t>
    </dgm:pt>
    <dgm:pt modelId="{17ACD041-408C-4E7D-B463-7267D32756A1}">
      <dgm:prSet phldrT="[Text]" custT="1"/>
      <dgm:spPr/>
      <dgm:t>
        <a:bodyPr rtlCol="0"/>
        <a:lstStyle/>
        <a:p>
          <a:pPr rtl="0"/>
          <a:r>
            <a:rPr lang="es-ES" sz="1700" noProof="0" dirty="0" smtClean="0"/>
            <a:t>Gestión de “No Detección”</a:t>
          </a:r>
        </a:p>
      </dgm:t>
    </dgm:pt>
    <dgm:pt modelId="{A6AA8096-532A-4378-9BB6-B585B46357E5}" type="sibTrans" cxnId="{EBCDDEFB-4955-4864-90AB-7D693BE5DA0A}">
      <dgm:prSet/>
      <dgm:spPr/>
      <dgm:t>
        <a:bodyPr rtlCol="0"/>
        <a:lstStyle/>
        <a:p>
          <a:pPr rtl="0"/>
          <a:endParaRPr lang="en-US"/>
        </a:p>
      </dgm:t>
    </dgm:pt>
    <dgm:pt modelId="{209FC651-3F8E-4BF8-8C06-328027667041}" type="parTrans" cxnId="{EBCDDEFB-4955-4864-90AB-7D693BE5DA0A}">
      <dgm:prSet/>
      <dgm:spPr/>
      <dgm:t>
        <a:bodyPr rtlCol="0"/>
        <a:lstStyle/>
        <a:p>
          <a:pPr rtl="0"/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403EB89-8FAB-46A5-90B9-9DFBA4EEF23E}" type="pres">
      <dgm:prSet presAssocID="{91EC6974-DF22-400F-B389-75AB0154FE31}" presName="boxAndChildren" presStyleCnt="0"/>
      <dgm:spPr/>
    </dgm:pt>
    <dgm:pt modelId="{84E94F5F-7498-4118-8449-941E89F674E6}" type="pres">
      <dgm:prSet presAssocID="{91EC6974-DF22-400F-B389-75AB0154FE31}" presName="parentTextBox" presStyleLbl="node1" presStyleIdx="0" presStyleCnt="4"/>
      <dgm:spPr/>
      <dgm:t>
        <a:bodyPr/>
        <a:lstStyle/>
        <a:p>
          <a:endParaRPr lang="es-ES"/>
        </a:p>
      </dgm:t>
    </dgm:pt>
    <dgm:pt modelId="{CD3B1F44-F618-4802-87B9-9AE51BF6FD56}" type="pres">
      <dgm:prSet presAssocID="{A43E3114-C8AC-4F44-952D-8A0D6A8A6B45}" presName="sp" presStyleCnt="0"/>
      <dgm:spPr/>
    </dgm:pt>
    <dgm:pt modelId="{98D020F0-3C34-4289-9104-0B528E03228D}" type="pres">
      <dgm:prSet presAssocID="{C3DC95A2-4D92-42C5-966E-8600E4BA31BD}" presName="arrowAndChildren" presStyleCnt="0"/>
      <dgm:spPr/>
    </dgm:pt>
    <dgm:pt modelId="{028F889E-4C24-4290-AB5D-5A32BE33D921}" type="pres">
      <dgm:prSet presAssocID="{C3DC95A2-4D92-42C5-966E-8600E4BA31BD}" presName="parentTextArrow" presStyleLbl="node1" presStyleIdx="0" presStyleCnt="4"/>
      <dgm:spPr/>
      <dgm:t>
        <a:bodyPr/>
        <a:lstStyle/>
        <a:p>
          <a:endParaRPr lang="es-ES"/>
        </a:p>
      </dgm:t>
    </dgm:pt>
    <dgm:pt modelId="{45A994BF-EDCB-477C-A732-0C1FAD935BFD}" type="pres">
      <dgm:prSet presAssocID="{C3DC95A2-4D92-42C5-966E-8600E4BA31BD}" presName="arrow" presStyleLbl="node1" presStyleIdx="1" presStyleCnt="4"/>
      <dgm:spPr/>
      <dgm:t>
        <a:bodyPr/>
        <a:lstStyle/>
        <a:p>
          <a:endParaRPr lang="es-ES"/>
        </a:p>
      </dgm:t>
    </dgm:pt>
    <dgm:pt modelId="{37E12706-FB71-4EE9-872D-1EA8311C1CF5}" type="pres">
      <dgm:prSet presAssocID="{C3DC95A2-4D92-42C5-966E-8600E4BA31BD}" presName="descendantArrow" presStyleCnt="0"/>
      <dgm:spPr/>
    </dgm:pt>
    <dgm:pt modelId="{99DA0BA1-767A-4C1A-8CA8-EBD9E2BFB388}" type="pres">
      <dgm:prSet presAssocID="{17ACD041-408C-4E7D-B463-7267D32756A1}" presName="childTextArrow" presStyleLbl="fgAccFollowNode1" presStyleIdx="0" presStyleCnt="3" custLinFactNeighborY="18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1" presStyleCnt="4"/>
      <dgm:spPr/>
      <dgm:t>
        <a:bodyPr/>
        <a:lstStyle/>
        <a:p>
          <a:endParaRPr lang="es-ES"/>
        </a:p>
      </dgm:t>
    </dgm:pt>
    <dgm:pt modelId="{80AD606B-F25E-46DF-B405-18F7D2EAE74A}" type="pres">
      <dgm:prSet presAssocID="{DB6AA457-F75F-415D-BDD5-92045774FE4B}" presName="arrow" presStyleLbl="node1" presStyleIdx="2" presStyleCnt="4"/>
      <dgm:spPr/>
      <dgm:t>
        <a:bodyPr/>
        <a:lstStyle/>
        <a:p>
          <a:endParaRPr lang="es-E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2" presStyleCnt="4"/>
      <dgm:spPr/>
      <dgm:t>
        <a:bodyPr/>
        <a:lstStyle/>
        <a:p>
          <a:endParaRPr lang="es-ES"/>
        </a:p>
      </dgm:t>
    </dgm:pt>
    <dgm:pt modelId="{A48265CE-F3A3-46DB-9DD2-97590B4DBB84}" type="pres">
      <dgm:prSet presAssocID="{C712D637-7FF1-401C-9304-F85D1B95B226}" presName="arrow" presStyleLbl="node1" presStyleIdx="3" presStyleCnt="4" custLinFactNeighborY="1105"/>
      <dgm:spPr/>
      <dgm:t>
        <a:bodyPr/>
        <a:lstStyle/>
        <a:p>
          <a:endParaRPr lang="es-E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2" presStyleCnt="3" custLinFactNeighborY="-303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A1DD2914-0A2F-42AE-B24A-B1F2F3C76B88}" srcId="{CD5204CD-6958-4A55-82AA-4AD73B3B6A19}" destId="{91EC6974-DF22-400F-B389-75AB0154FE31}" srcOrd="3" destOrd="0" parTransId="{78A7E1E4-F922-4CCB-9845-24E12FA051C7}" sibTransId="{D53AC5DE-B023-4B49-B694-C20EBDBFBDA3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F8FFDE69-9FD1-4C7C-9CDA-D2F4F6A1AD95}" type="presOf" srcId="{17ACD041-408C-4E7D-B463-7267D32756A1}" destId="{99DA0BA1-767A-4C1A-8CA8-EBD9E2BFB388}" srcOrd="0" destOrd="0" presId="urn:microsoft.com/office/officeart/2005/8/layout/process4"/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AEC55DB3-D70C-49AF-96A2-AA0942501859}" type="presOf" srcId="{C3DC95A2-4D92-42C5-966E-8600E4BA31BD}" destId="{028F889E-4C24-4290-AB5D-5A32BE33D921}" srcOrd="0" destOrd="0" presId="urn:microsoft.com/office/officeart/2005/8/layout/process4"/>
    <dgm:cxn modelId="{D0798060-CC8E-4A3A-92B6-4C6147A6C638}" type="presOf" srcId="{C3DC95A2-4D92-42C5-966E-8600E4BA31BD}" destId="{45A994BF-EDCB-477C-A732-0C1FAD935BFD}" srcOrd="1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9ABA2F68-B141-4AE4-91A2-73F7E67662C2}" type="presOf" srcId="{91EC6974-DF22-400F-B389-75AB0154FE31}" destId="{84E94F5F-7498-4118-8449-941E89F674E6}" srcOrd="0" destOrd="0" presId="urn:microsoft.com/office/officeart/2005/8/layout/process4"/>
    <dgm:cxn modelId="{688F8C80-7A42-47D4-872F-D9741C470C88}" type="presParOf" srcId="{31D3AE5D-DA06-4E2D-9D68-F5531DFE7C2B}" destId="{8403EB89-8FAB-46A5-90B9-9DFBA4EEF23E}" srcOrd="0" destOrd="0" presId="urn:microsoft.com/office/officeart/2005/8/layout/process4"/>
    <dgm:cxn modelId="{0C2A218E-CF91-40F5-B8B4-D0D7DB686F75}" type="presParOf" srcId="{8403EB89-8FAB-46A5-90B9-9DFBA4EEF23E}" destId="{84E94F5F-7498-4118-8449-941E89F674E6}" srcOrd="0" destOrd="0" presId="urn:microsoft.com/office/officeart/2005/8/layout/process4"/>
    <dgm:cxn modelId="{E16BCAD9-1469-4CFD-AD1A-B6B789492A18}" type="presParOf" srcId="{31D3AE5D-DA06-4E2D-9D68-F5531DFE7C2B}" destId="{CD3B1F44-F618-4802-87B9-9AE51BF6FD56}" srcOrd="1" destOrd="0" presId="urn:microsoft.com/office/officeart/2005/8/layout/process4"/>
    <dgm:cxn modelId="{B0C51FE9-CBB7-495A-BF13-BEB94305EAD1}" type="presParOf" srcId="{31D3AE5D-DA06-4E2D-9D68-F5531DFE7C2B}" destId="{98D020F0-3C34-4289-9104-0B528E03228D}" srcOrd="2" destOrd="0" presId="urn:microsoft.com/office/officeart/2005/8/layout/process4"/>
    <dgm:cxn modelId="{9F18D338-45BD-4454-9F88-4E184A3CC02A}" type="presParOf" srcId="{98D020F0-3C34-4289-9104-0B528E03228D}" destId="{028F889E-4C24-4290-AB5D-5A32BE33D921}" srcOrd="0" destOrd="0" presId="urn:microsoft.com/office/officeart/2005/8/layout/process4"/>
    <dgm:cxn modelId="{C0EC9F4B-564B-41B6-ABA1-9546C61D1A7A}" type="presParOf" srcId="{98D020F0-3C34-4289-9104-0B528E03228D}" destId="{45A994BF-EDCB-477C-A732-0C1FAD935BFD}" srcOrd="1" destOrd="0" presId="urn:microsoft.com/office/officeart/2005/8/layout/process4"/>
    <dgm:cxn modelId="{AAD0BA1F-AA22-41E5-B15B-371DDDEA7566}" type="presParOf" srcId="{98D020F0-3C34-4289-9104-0B528E03228D}" destId="{37E12706-FB71-4EE9-872D-1EA8311C1CF5}" srcOrd="2" destOrd="0" presId="urn:microsoft.com/office/officeart/2005/8/layout/process4"/>
    <dgm:cxn modelId="{8B116F96-CEA4-4AC6-9758-6F532EA22281}" type="presParOf" srcId="{37E12706-FB71-4EE9-872D-1EA8311C1CF5}" destId="{99DA0BA1-767A-4C1A-8CA8-EBD9E2BFB388}" srcOrd="0" destOrd="0" presId="urn:microsoft.com/office/officeart/2005/8/layout/process4"/>
    <dgm:cxn modelId="{47EA5B00-FECA-4EA3-8858-020831D68EBC}" type="presParOf" srcId="{31D3AE5D-DA06-4E2D-9D68-F5531DFE7C2B}" destId="{7F8DEC81-0DCB-4545-8129-1A1632B41B5E}" srcOrd="3" destOrd="0" presId="urn:microsoft.com/office/officeart/2005/8/layout/process4"/>
    <dgm:cxn modelId="{F9086655-70F6-4D62-803D-9FB2B9CECBD7}" type="presParOf" srcId="{31D3AE5D-DA06-4E2D-9D68-F5531DFE7C2B}" destId="{33200553-5A1C-45F1-A422-26ECCEDBD439}" srcOrd="4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DF157FA0-6CFF-475F-B2C1-C14A30CA284D}" type="presParOf" srcId="{31D3AE5D-DA06-4E2D-9D68-F5531DFE7C2B}" destId="{0226793B-92A0-4530-A8D1-D80AF6A16C31}" srcOrd="5" destOrd="0" presId="urn:microsoft.com/office/officeart/2005/8/layout/process4"/>
    <dgm:cxn modelId="{D9B8890F-622F-4EF7-B8C9-501999392107}" type="presParOf" srcId="{31D3AE5D-DA06-4E2D-9D68-F5531DFE7C2B}" destId="{1A669411-1539-46A4-9D6E-2C85E15B0FA6}" srcOrd="6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0F60C20-54AC-477C-BA9D-E3C967044F01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5730D84-44BC-4066-B10F-1A8696C9E60E}">
      <dgm:prSet phldrT="[Texto]"/>
      <dgm:spPr/>
      <dgm:t>
        <a:bodyPr/>
        <a:lstStyle/>
        <a:p>
          <a:r>
            <a:rPr lang="es-ES" dirty="0" smtClean="0"/>
            <a:t>Infraestructura</a:t>
          </a:r>
          <a:endParaRPr lang="es-ES" dirty="0"/>
        </a:p>
      </dgm:t>
    </dgm:pt>
    <dgm:pt modelId="{4695A229-9976-48B8-8CF6-5E71D3FDF190}" type="parTrans" cxnId="{68D1E726-069B-4B66-9143-CF01D113334B}">
      <dgm:prSet/>
      <dgm:spPr/>
      <dgm:t>
        <a:bodyPr/>
        <a:lstStyle/>
        <a:p>
          <a:endParaRPr lang="es-ES"/>
        </a:p>
      </dgm:t>
    </dgm:pt>
    <dgm:pt modelId="{D0D162A1-8E31-4F9C-B60A-AC3EE941687F}" type="sibTrans" cxnId="{68D1E726-069B-4B66-9143-CF01D113334B}">
      <dgm:prSet/>
      <dgm:spPr/>
      <dgm:t>
        <a:bodyPr/>
        <a:lstStyle/>
        <a:p>
          <a:endParaRPr lang="es-ES"/>
        </a:p>
      </dgm:t>
    </dgm:pt>
    <dgm:pt modelId="{5163204B-4305-4587-8AE9-12EC268459F9}">
      <dgm:prSet phldrT="[Texto]" custT="1"/>
      <dgm:spPr/>
      <dgm:t>
        <a:bodyPr/>
        <a:lstStyle/>
        <a:p>
          <a:r>
            <a:rPr lang="es-ES" sz="2400" dirty="0" smtClean="0"/>
            <a:t>Robot </a:t>
          </a:r>
          <a:r>
            <a:rPr lang="es-ES" sz="2400" dirty="0" err="1" smtClean="0"/>
            <a:t>RoombaROS</a:t>
          </a:r>
          <a:endParaRPr lang="es-ES" sz="2400" dirty="0" smtClean="0"/>
        </a:p>
        <a:p>
          <a:endParaRPr lang="es-ES" sz="2400" dirty="0" smtClean="0"/>
        </a:p>
        <a:p>
          <a:endParaRPr lang="es-ES" sz="4100" dirty="0"/>
        </a:p>
      </dgm:t>
    </dgm:pt>
    <dgm:pt modelId="{453547DB-9EFC-4081-AAE7-2D40B86F2D60}" type="parTrans" cxnId="{AFB36D36-57DD-42FA-933A-8E2504AD0BB9}">
      <dgm:prSet/>
      <dgm:spPr/>
      <dgm:t>
        <a:bodyPr/>
        <a:lstStyle/>
        <a:p>
          <a:endParaRPr lang="es-ES"/>
        </a:p>
      </dgm:t>
    </dgm:pt>
    <dgm:pt modelId="{AD2A0540-866F-4D41-AC82-5C6E2DCD851F}" type="sibTrans" cxnId="{AFB36D36-57DD-42FA-933A-8E2504AD0BB9}">
      <dgm:prSet/>
      <dgm:spPr/>
      <dgm:t>
        <a:bodyPr/>
        <a:lstStyle/>
        <a:p>
          <a:endParaRPr lang="es-ES"/>
        </a:p>
      </dgm:t>
    </dgm:pt>
    <dgm:pt modelId="{0FC32A40-12B5-4C7C-BD91-F1540E8787CF}">
      <dgm:prSet phldrT="[Texto]"/>
      <dgm:spPr/>
      <dgm:t>
        <a:bodyPr/>
        <a:lstStyle/>
        <a:p>
          <a:r>
            <a:rPr lang="es-ES" dirty="0" smtClean="0"/>
            <a:t>Simulador</a:t>
          </a:r>
          <a:endParaRPr lang="es-ES" dirty="0"/>
        </a:p>
      </dgm:t>
    </dgm:pt>
    <dgm:pt modelId="{ECCF649A-8B2D-4A4F-A230-0EB14FDDC389}" type="parTrans" cxnId="{EA47575C-0BBE-40E2-BCAF-D87A4FDBB838}">
      <dgm:prSet/>
      <dgm:spPr/>
      <dgm:t>
        <a:bodyPr/>
        <a:lstStyle/>
        <a:p>
          <a:endParaRPr lang="es-ES"/>
        </a:p>
      </dgm:t>
    </dgm:pt>
    <dgm:pt modelId="{9BA0F0E9-DEE4-4648-A016-E757230D3E4A}" type="sibTrans" cxnId="{EA47575C-0BBE-40E2-BCAF-D87A4FDBB838}">
      <dgm:prSet/>
      <dgm:spPr/>
      <dgm:t>
        <a:bodyPr/>
        <a:lstStyle/>
        <a:p>
          <a:endParaRPr lang="es-ES"/>
        </a:p>
      </dgm:t>
    </dgm:pt>
    <dgm:pt modelId="{30D3AA3C-B037-4629-9E72-DE1741F9F87E}">
      <dgm:prSet phldrT="[Texto]"/>
      <dgm:spPr/>
      <dgm:t>
        <a:bodyPr/>
        <a:lstStyle/>
        <a:p>
          <a:r>
            <a:rPr lang="es-ES" dirty="0" smtClean="0"/>
            <a:t>Sensores (</a:t>
          </a:r>
          <a:r>
            <a:rPr lang="es-ES" i="1" dirty="0" err="1" smtClean="0"/>
            <a:t>plugins</a:t>
          </a:r>
          <a:r>
            <a:rPr lang="es-ES" i="1" dirty="0" smtClean="0"/>
            <a:t>)</a:t>
          </a:r>
          <a:endParaRPr lang="es-ES" dirty="0"/>
        </a:p>
      </dgm:t>
    </dgm:pt>
    <dgm:pt modelId="{E374EC85-727A-4BEF-89E4-F49CCE978C51}" type="parTrans" cxnId="{45DD57F6-F31C-401E-A6ED-18176D35F3C3}">
      <dgm:prSet/>
      <dgm:spPr/>
      <dgm:t>
        <a:bodyPr/>
        <a:lstStyle/>
        <a:p>
          <a:endParaRPr lang="es-ES"/>
        </a:p>
      </dgm:t>
    </dgm:pt>
    <dgm:pt modelId="{77160AB2-88D2-43BB-A336-B574C57ABD27}" type="sibTrans" cxnId="{45DD57F6-F31C-401E-A6ED-18176D35F3C3}">
      <dgm:prSet/>
      <dgm:spPr/>
      <dgm:t>
        <a:bodyPr/>
        <a:lstStyle/>
        <a:p>
          <a:endParaRPr lang="es-ES"/>
        </a:p>
      </dgm:t>
    </dgm:pt>
    <dgm:pt modelId="{45D2007A-C782-4843-BD89-B583B2F68D62}">
      <dgm:prSet phldrT="[Texto]"/>
      <dgm:spPr/>
      <dgm:t>
        <a:bodyPr/>
        <a:lstStyle/>
        <a:p>
          <a:r>
            <a:rPr lang="es-ES" dirty="0" smtClean="0"/>
            <a:t>Componente Académico</a:t>
          </a:r>
          <a:endParaRPr lang="es-ES" dirty="0"/>
        </a:p>
      </dgm:t>
    </dgm:pt>
    <dgm:pt modelId="{6F6689C5-626F-4D21-AA65-893DA13FF378}" type="parTrans" cxnId="{C32BFB98-D1A8-44D2-964D-689237B669AF}">
      <dgm:prSet/>
      <dgm:spPr/>
      <dgm:t>
        <a:bodyPr/>
        <a:lstStyle/>
        <a:p>
          <a:endParaRPr lang="es-ES"/>
        </a:p>
      </dgm:t>
    </dgm:pt>
    <dgm:pt modelId="{1266432D-9728-464B-888B-7363350DEB3E}" type="sibTrans" cxnId="{C32BFB98-D1A8-44D2-964D-689237B669AF}">
      <dgm:prSet/>
      <dgm:spPr/>
      <dgm:t>
        <a:bodyPr/>
        <a:lstStyle/>
        <a:p>
          <a:endParaRPr lang="es-ES"/>
        </a:p>
      </dgm:t>
    </dgm:pt>
    <dgm:pt modelId="{0313C224-A9E4-4C94-96C0-903634C2AC5E}">
      <dgm:prSet phldrT="[Texto]"/>
      <dgm:spPr/>
      <dgm:t>
        <a:bodyPr/>
        <a:lstStyle/>
        <a:p>
          <a:r>
            <a:rPr lang="es-ES" dirty="0" smtClean="0"/>
            <a:t>Interfaz Gráfica </a:t>
          </a:r>
          <a:endParaRPr lang="es-ES" dirty="0" smtClean="0"/>
        </a:p>
        <a:p>
          <a:r>
            <a:rPr lang="es-ES" dirty="0" smtClean="0"/>
            <a:t>GUI</a:t>
          </a:r>
          <a:endParaRPr lang="es-ES" dirty="0"/>
        </a:p>
      </dgm:t>
    </dgm:pt>
    <dgm:pt modelId="{591D3652-96DF-4135-B769-CD4A91CE1A19}" type="parTrans" cxnId="{926A9F54-262F-46AA-8992-67A797D2AA56}">
      <dgm:prSet/>
      <dgm:spPr/>
      <dgm:t>
        <a:bodyPr/>
        <a:lstStyle/>
        <a:p>
          <a:endParaRPr lang="es-ES"/>
        </a:p>
      </dgm:t>
    </dgm:pt>
    <dgm:pt modelId="{41278692-3E85-4BDD-A62E-C2A37F4AF6D3}" type="sibTrans" cxnId="{926A9F54-262F-46AA-8992-67A797D2AA56}">
      <dgm:prSet/>
      <dgm:spPr/>
      <dgm:t>
        <a:bodyPr/>
        <a:lstStyle/>
        <a:p>
          <a:endParaRPr lang="es-ES"/>
        </a:p>
      </dgm:t>
    </dgm:pt>
    <dgm:pt modelId="{41EC5FA9-610B-4D7E-BCB5-5AF8172A69C5}" type="pres">
      <dgm:prSet presAssocID="{80F60C20-54AC-477C-BA9D-E3C967044F0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3F9C977-524C-4DE5-9B7C-D4A4A828E53B}" type="pres">
      <dgm:prSet presAssocID="{C5730D84-44BC-4066-B10F-1A8696C9E60E}" presName="vertOne" presStyleCnt="0"/>
      <dgm:spPr/>
    </dgm:pt>
    <dgm:pt modelId="{A8C03735-4325-45C4-8914-1BBABFD60BC4}" type="pres">
      <dgm:prSet presAssocID="{C5730D84-44BC-4066-B10F-1A8696C9E60E}" presName="txOne" presStyleLbl="node0" presStyleIdx="0" presStyleCnt="1" custScaleY="4917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44C8C73-B471-4D0C-B0CA-E7294B3A7A7E}" type="pres">
      <dgm:prSet presAssocID="{C5730D84-44BC-4066-B10F-1A8696C9E60E}" presName="parTransOne" presStyleCnt="0"/>
      <dgm:spPr/>
    </dgm:pt>
    <dgm:pt modelId="{AB1F3942-F706-493B-8D7B-996E6262DB25}" type="pres">
      <dgm:prSet presAssocID="{C5730D84-44BC-4066-B10F-1A8696C9E60E}" presName="horzOne" presStyleCnt="0"/>
      <dgm:spPr/>
    </dgm:pt>
    <dgm:pt modelId="{086070BF-CD88-430E-A4AD-ABAF80ECA012}" type="pres">
      <dgm:prSet presAssocID="{5163204B-4305-4587-8AE9-12EC268459F9}" presName="vertTwo" presStyleCnt="0"/>
      <dgm:spPr/>
    </dgm:pt>
    <dgm:pt modelId="{CEA2C666-3E0C-481B-8FE1-5FA88798A7E1}" type="pres">
      <dgm:prSet presAssocID="{5163204B-4305-4587-8AE9-12EC268459F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70138A6-F3F5-4F1A-BBEF-DC3223E51C22}" type="pres">
      <dgm:prSet presAssocID="{5163204B-4305-4587-8AE9-12EC268459F9}" presName="parTransTwo" presStyleCnt="0"/>
      <dgm:spPr/>
    </dgm:pt>
    <dgm:pt modelId="{782D3BFD-8E4C-4766-8F6C-CB2172969297}" type="pres">
      <dgm:prSet presAssocID="{5163204B-4305-4587-8AE9-12EC268459F9}" presName="horzTwo" presStyleCnt="0"/>
      <dgm:spPr/>
    </dgm:pt>
    <dgm:pt modelId="{3D86CBAC-A272-4F88-9784-AFD0DF47FF47}" type="pres">
      <dgm:prSet presAssocID="{0FC32A40-12B5-4C7C-BD91-F1540E8787CF}" presName="vertThree" presStyleCnt="0"/>
      <dgm:spPr/>
    </dgm:pt>
    <dgm:pt modelId="{A2CAAC2E-F12E-4494-B552-E6376004C83A}" type="pres">
      <dgm:prSet presAssocID="{0FC32A40-12B5-4C7C-BD91-F1540E8787CF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02C4487-A52A-40D3-B209-5DAB13B9E85B}" type="pres">
      <dgm:prSet presAssocID="{0FC32A40-12B5-4C7C-BD91-F1540E8787CF}" presName="horzThree" presStyleCnt="0"/>
      <dgm:spPr/>
    </dgm:pt>
    <dgm:pt modelId="{915FFA25-1371-4117-ACE4-251C0E143CAB}" type="pres">
      <dgm:prSet presAssocID="{9BA0F0E9-DEE4-4648-A016-E757230D3E4A}" presName="sibSpaceThree" presStyleCnt="0"/>
      <dgm:spPr/>
    </dgm:pt>
    <dgm:pt modelId="{6E22AC2D-B87E-4906-8F97-BA4CB92507A3}" type="pres">
      <dgm:prSet presAssocID="{30D3AA3C-B037-4629-9E72-DE1741F9F87E}" presName="vertThree" presStyleCnt="0"/>
      <dgm:spPr/>
    </dgm:pt>
    <dgm:pt modelId="{9141B456-BFD8-4F4B-9DD6-1096EE509E23}" type="pres">
      <dgm:prSet presAssocID="{30D3AA3C-B037-4629-9E72-DE1741F9F87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4117A1A-A685-46F0-9F9B-25009128BE15}" type="pres">
      <dgm:prSet presAssocID="{30D3AA3C-B037-4629-9E72-DE1741F9F87E}" presName="horzThree" presStyleCnt="0"/>
      <dgm:spPr/>
    </dgm:pt>
    <dgm:pt modelId="{6A2C168E-D549-49FC-B2AC-CC9D10876176}" type="pres">
      <dgm:prSet presAssocID="{AD2A0540-866F-4D41-AC82-5C6E2DCD851F}" presName="sibSpaceTwo" presStyleCnt="0"/>
      <dgm:spPr/>
    </dgm:pt>
    <dgm:pt modelId="{898D11B5-990A-4BF4-8655-AEAC6B672848}" type="pres">
      <dgm:prSet presAssocID="{45D2007A-C782-4843-BD89-B583B2F68D62}" presName="vertTwo" presStyleCnt="0"/>
      <dgm:spPr/>
    </dgm:pt>
    <dgm:pt modelId="{747DA017-A1DC-40B5-BDD4-B925C8C7DCA8}" type="pres">
      <dgm:prSet presAssocID="{45D2007A-C782-4843-BD89-B583B2F68D62}" presName="txTwo" presStyleLbl="node2" presStyleIdx="1" presStyleCnt="2" custLinFactY="100000" custLinFactNeighborX="4983" custLinFactNeighborY="16879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FC80844-9A7E-4620-BDC4-B2ABDD980144}" type="pres">
      <dgm:prSet presAssocID="{45D2007A-C782-4843-BD89-B583B2F68D62}" presName="parTransTwo" presStyleCnt="0"/>
      <dgm:spPr/>
    </dgm:pt>
    <dgm:pt modelId="{5959B7D4-10A4-41F2-A79C-D53B0A8CEAE3}" type="pres">
      <dgm:prSet presAssocID="{45D2007A-C782-4843-BD89-B583B2F68D62}" presName="horzTwo" presStyleCnt="0"/>
      <dgm:spPr/>
    </dgm:pt>
    <dgm:pt modelId="{EEBC7266-7C0C-4D2F-BAF0-04D5C2AD3E7A}" type="pres">
      <dgm:prSet presAssocID="{0313C224-A9E4-4C94-96C0-903634C2AC5E}" presName="vertThree" presStyleCnt="0"/>
      <dgm:spPr/>
    </dgm:pt>
    <dgm:pt modelId="{0347B08B-1636-439B-8070-C84FD22C89DF}" type="pres">
      <dgm:prSet presAssocID="{0313C224-A9E4-4C94-96C0-903634C2AC5E}" presName="txThree" presStyleLbl="node3" presStyleIdx="2" presStyleCnt="3" custLinFactY="-7590" custLinFactNeighborX="2875" custLinFactNeighborY="-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6816128-E394-41B8-AA6B-5B2118AEF8BF}" type="pres">
      <dgm:prSet presAssocID="{0313C224-A9E4-4C94-96C0-903634C2AC5E}" presName="horzThree" presStyleCnt="0"/>
      <dgm:spPr/>
    </dgm:pt>
  </dgm:ptLst>
  <dgm:cxnLst>
    <dgm:cxn modelId="{EA47575C-0BBE-40E2-BCAF-D87A4FDBB838}" srcId="{5163204B-4305-4587-8AE9-12EC268459F9}" destId="{0FC32A40-12B5-4C7C-BD91-F1540E8787CF}" srcOrd="0" destOrd="0" parTransId="{ECCF649A-8B2D-4A4F-A230-0EB14FDDC389}" sibTransId="{9BA0F0E9-DEE4-4648-A016-E757230D3E4A}"/>
    <dgm:cxn modelId="{F46E150D-1420-453E-A866-86C099542913}" type="presOf" srcId="{C5730D84-44BC-4066-B10F-1A8696C9E60E}" destId="{A8C03735-4325-45C4-8914-1BBABFD60BC4}" srcOrd="0" destOrd="0" presId="urn:microsoft.com/office/officeart/2005/8/layout/hierarchy4"/>
    <dgm:cxn modelId="{68D1E726-069B-4B66-9143-CF01D113334B}" srcId="{80F60C20-54AC-477C-BA9D-E3C967044F01}" destId="{C5730D84-44BC-4066-B10F-1A8696C9E60E}" srcOrd="0" destOrd="0" parTransId="{4695A229-9976-48B8-8CF6-5E71D3FDF190}" sibTransId="{D0D162A1-8E31-4F9C-B60A-AC3EE941687F}"/>
    <dgm:cxn modelId="{926A9F54-262F-46AA-8992-67A797D2AA56}" srcId="{45D2007A-C782-4843-BD89-B583B2F68D62}" destId="{0313C224-A9E4-4C94-96C0-903634C2AC5E}" srcOrd="0" destOrd="0" parTransId="{591D3652-96DF-4135-B769-CD4A91CE1A19}" sibTransId="{41278692-3E85-4BDD-A62E-C2A37F4AF6D3}"/>
    <dgm:cxn modelId="{53B83E14-9EF1-4C95-8ED1-FB5E64F0A7A6}" type="presOf" srcId="{0FC32A40-12B5-4C7C-BD91-F1540E8787CF}" destId="{A2CAAC2E-F12E-4494-B552-E6376004C83A}" srcOrd="0" destOrd="0" presId="urn:microsoft.com/office/officeart/2005/8/layout/hierarchy4"/>
    <dgm:cxn modelId="{AFB36D36-57DD-42FA-933A-8E2504AD0BB9}" srcId="{C5730D84-44BC-4066-B10F-1A8696C9E60E}" destId="{5163204B-4305-4587-8AE9-12EC268459F9}" srcOrd="0" destOrd="0" parTransId="{453547DB-9EFC-4081-AAE7-2D40B86F2D60}" sibTransId="{AD2A0540-866F-4D41-AC82-5C6E2DCD851F}"/>
    <dgm:cxn modelId="{45DD57F6-F31C-401E-A6ED-18176D35F3C3}" srcId="{5163204B-4305-4587-8AE9-12EC268459F9}" destId="{30D3AA3C-B037-4629-9E72-DE1741F9F87E}" srcOrd="1" destOrd="0" parTransId="{E374EC85-727A-4BEF-89E4-F49CCE978C51}" sibTransId="{77160AB2-88D2-43BB-A336-B574C57ABD27}"/>
    <dgm:cxn modelId="{A05444F3-53C1-400C-B84C-401183566B6F}" type="presOf" srcId="{5163204B-4305-4587-8AE9-12EC268459F9}" destId="{CEA2C666-3E0C-481B-8FE1-5FA88798A7E1}" srcOrd="0" destOrd="0" presId="urn:microsoft.com/office/officeart/2005/8/layout/hierarchy4"/>
    <dgm:cxn modelId="{C2803839-EACC-4D22-ACEB-866B06C268B2}" type="presOf" srcId="{80F60C20-54AC-477C-BA9D-E3C967044F01}" destId="{41EC5FA9-610B-4D7E-BCB5-5AF8172A69C5}" srcOrd="0" destOrd="0" presId="urn:microsoft.com/office/officeart/2005/8/layout/hierarchy4"/>
    <dgm:cxn modelId="{C32BFB98-D1A8-44D2-964D-689237B669AF}" srcId="{C5730D84-44BC-4066-B10F-1A8696C9E60E}" destId="{45D2007A-C782-4843-BD89-B583B2F68D62}" srcOrd="1" destOrd="0" parTransId="{6F6689C5-626F-4D21-AA65-893DA13FF378}" sibTransId="{1266432D-9728-464B-888B-7363350DEB3E}"/>
    <dgm:cxn modelId="{5CE445FC-9BBA-4F33-815B-43FEC7F5A7AB}" type="presOf" srcId="{45D2007A-C782-4843-BD89-B583B2F68D62}" destId="{747DA017-A1DC-40B5-BDD4-B925C8C7DCA8}" srcOrd="0" destOrd="0" presId="urn:microsoft.com/office/officeart/2005/8/layout/hierarchy4"/>
    <dgm:cxn modelId="{15B2980C-49E9-4BF7-9929-92E4E70A2E05}" type="presOf" srcId="{0313C224-A9E4-4C94-96C0-903634C2AC5E}" destId="{0347B08B-1636-439B-8070-C84FD22C89DF}" srcOrd="0" destOrd="0" presId="urn:microsoft.com/office/officeart/2005/8/layout/hierarchy4"/>
    <dgm:cxn modelId="{889AFFF6-E11D-4C79-ADA3-391267F48118}" type="presOf" srcId="{30D3AA3C-B037-4629-9E72-DE1741F9F87E}" destId="{9141B456-BFD8-4F4B-9DD6-1096EE509E23}" srcOrd="0" destOrd="0" presId="urn:microsoft.com/office/officeart/2005/8/layout/hierarchy4"/>
    <dgm:cxn modelId="{A3224DA1-D2F3-4E4B-A6FA-875B4C9D34D2}" type="presParOf" srcId="{41EC5FA9-610B-4D7E-BCB5-5AF8172A69C5}" destId="{E3F9C977-524C-4DE5-9B7C-D4A4A828E53B}" srcOrd="0" destOrd="0" presId="urn:microsoft.com/office/officeart/2005/8/layout/hierarchy4"/>
    <dgm:cxn modelId="{32A50451-B0B8-4AB6-9EB7-7AA7EBF5609D}" type="presParOf" srcId="{E3F9C977-524C-4DE5-9B7C-D4A4A828E53B}" destId="{A8C03735-4325-45C4-8914-1BBABFD60BC4}" srcOrd="0" destOrd="0" presId="urn:microsoft.com/office/officeart/2005/8/layout/hierarchy4"/>
    <dgm:cxn modelId="{319F4FC5-5D70-4BBB-884A-65D4C884BFA3}" type="presParOf" srcId="{E3F9C977-524C-4DE5-9B7C-D4A4A828E53B}" destId="{144C8C73-B471-4D0C-B0CA-E7294B3A7A7E}" srcOrd="1" destOrd="0" presId="urn:microsoft.com/office/officeart/2005/8/layout/hierarchy4"/>
    <dgm:cxn modelId="{07273B11-AFD0-428A-B9DE-B85FD1978A42}" type="presParOf" srcId="{E3F9C977-524C-4DE5-9B7C-D4A4A828E53B}" destId="{AB1F3942-F706-493B-8D7B-996E6262DB25}" srcOrd="2" destOrd="0" presId="urn:microsoft.com/office/officeart/2005/8/layout/hierarchy4"/>
    <dgm:cxn modelId="{C9BA9261-4702-4B6D-8E10-FCFBD4B19995}" type="presParOf" srcId="{AB1F3942-F706-493B-8D7B-996E6262DB25}" destId="{086070BF-CD88-430E-A4AD-ABAF80ECA012}" srcOrd="0" destOrd="0" presId="urn:microsoft.com/office/officeart/2005/8/layout/hierarchy4"/>
    <dgm:cxn modelId="{05453E0A-7442-42B3-B2A6-FF40754CF061}" type="presParOf" srcId="{086070BF-CD88-430E-A4AD-ABAF80ECA012}" destId="{CEA2C666-3E0C-481B-8FE1-5FA88798A7E1}" srcOrd="0" destOrd="0" presId="urn:microsoft.com/office/officeart/2005/8/layout/hierarchy4"/>
    <dgm:cxn modelId="{38886623-0B0A-433C-8302-488F8BD90B37}" type="presParOf" srcId="{086070BF-CD88-430E-A4AD-ABAF80ECA012}" destId="{370138A6-F3F5-4F1A-BBEF-DC3223E51C22}" srcOrd="1" destOrd="0" presId="urn:microsoft.com/office/officeart/2005/8/layout/hierarchy4"/>
    <dgm:cxn modelId="{7C08B9B2-6975-4F2E-992A-291B4B70BD86}" type="presParOf" srcId="{086070BF-CD88-430E-A4AD-ABAF80ECA012}" destId="{782D3BFD-8E4C-4766-8F6C-CB2172969297}" srcOrd="2" destOrd="0" presId="urn:microsoft.com/office/officeart/2005/8/layout/hierarchy4"/>
    <dgm:cxn modelId="{1C69B396-260F-42EF-AE7F-78961C1A6FDD}" type="presParOf" srcId="{782D3BFD-8E4C-4766-8F6C-CB2172969297}" destId="{3D86CBAC-A272-4F88-9784-AFD0DF47FF47}" srcOrd="0" destOrd="0" presId="urn:microsoft.com/office/officeart/2005/8/layout/hierarchy4"/>
    <dgm:cxn modelId="{D621D615-53EB-43FB-962A-574D693F5B13}" type="presParOf" srcId="{3D86CBAC-A272-4F88-9784-AFD0DF47FF47}" destId="{A2CAAC2E-F12E-4494-B552-E6376004C83A}" srcOrd="0" destOrd="0" presId="urn:microsoft.com/office/officeart/2005/8/layout/hierarchy4"/>
    <dgm:cxn modelId="{29E1853B-CFAC-4449-AF83-4B1F525849FD}" type="presParOf" srcId="{3D86CBAC-A272-4F88-9784-AFD0DF47FF47}" destId="{702C4487-A52A-40D3-B209-5DAB13B9E85B}" srcOrd="1" destOrd="0" presId="urn:microsoft.com/office/officeart/2005/8/layout/hierarchy4"/>
    <dgm:cxn modelId="{78C76C61-5D7E-4F78-A347-246598472A12}" type="presParOf" srcId="{782D3BFD-8E4C-4766-8F6C-CB2172969297}" destId="{915FFA25-1371-4117-ACE4-251C0E143CAB}" srcOrd="1" destOrd="0" presId="urn:microsoft.com/office/officeart/2005/8/layout/hierarchy4"/>
    <dgm:cxn modelId="{44BE17F1-2F83-4502-8209-8947363A1834}" type="presParOf" srcId="{782D3BFD-8E4C-4766-8F6C-CB2172969297}" destId="{6E22AC2D-B87E-4906-8F97-BA4CB92507A3}" srcOrd="2" destOrd="0" presId="urn:microsoft.com/office/officeart/2005/8/layout/hierarchy4"/>
    <dgm:cxn modelId="{84065924-973A-4979-B983-AB9DA533A6E2}" type="presParOf" srcId="{6E22AC2D-B87E-4906-8F97-BA4CB92507A3}" destId="{9141B456-BFD8-4F4B-9DD6-1096EE509E23}" srcOrd="0" destOrd="0" presId="urn:microsoft.com/office/officeart/2005/8/layout/hierarchy4"/>
    <dgm:cxn modelId="{3C6D7FFF-AC39-4C99-A113-69E431BD4BCA}" type="presParOf" srcId="{6E22AC2D-B87E-4906-8F97-BA4CB92507A3}" destId="{54117A1A-A685-46F0-9F9B-25009128BE15}" srcOrd="1" destOrd="0" presId="urn:microsoft.com/office/officeart/2005/8/layout/hierarchy4"/>
    <dgm:cxn modelId="{C2341F74-1760-46C4-A154-947DD98B9FE0}" type="presParOf" srcId="{AB1F3942-F706-493B-8D7B-996E6262DB25}" destId="{6A2C168E-D549-49FC-B2AC-CC9D10876176}" srcOrd="1" destOrd="0" presId="urn:microsoft.com/office/officeart/2005/8/layout/hierarchy4"/>
    <dgm:cxn modelId="{D8F523DD-9680-4199-9DD9-77FD3773FAAA}" type="presParOf" srcId="{AB1F3942-F706-493B-8D7B-996E6262DB25}" destId="{898D11B5-990A-4BF4-8655-AEAC6B672848}" srcOrd="2" destOrd="0" presId="urn:microsoft.com/office/officeart/2005/8/layout/hierarchy4"/>
    <dgm:cxn modelId="{92505239-3CAA-46AA-BD9D-58CC38A03ADD}" type="presParOf" srcId="{898D11B5-990A-4BF4-8655-AEAC6B672848}" destId="{747DA017-A1DC-40B5-BDD4-B925C8C7DCA8}" srcOrd="0" destOrd="0" presId="urn:microsoft.com/office/officeart/2005/8/layout/hierarchy4"/>
    <dgm:cxn modelId="{C4666E9C-12D2-4F7F-AE76-5DA138FA5113}" type="presParOf" srcId="{898D11B5-990A-4BF4-8655-AEAC6B672848}" destId="{9FC80844-9A7E-4620-BDC4-B2ABDD980144}" srcOrd="1" destOrd="0" presId="urn:microsoft.com/office/officeart/2005/8/layout/hierarchy4"/>
    <dgm:cxn modelId="{41703DDB-C50F-4670-8F0E-A8D772F9FC21}" type="presParOf" srcId="{898D11B5-990A-4BF4-8655-AEAC6B672848}" destId="{5959B7D4-10A4-41F2-A79C-D53B0A8CEAE3}" srcOrd="2" destOrd="0" presId="urn:microsoft.com/office/officeart/2005/8/layout/hierarchy4"/>
    <dgm:cxn modelId="{BED7C192-B8F1-405F-9A18-7AA80FB78ECC}" type="presParOf" srcId="{5959B7D4-10A4-41F2-A79C-D53B0A8CEAE3}" destId="{EEBC7266-7C0C-4D2F-BAF0-04D5C2AD3E7A}" srcOrd="0" destOrd="0" presId="urn:microsoft.com/office/officeart/2005/8/layout/hierarchy4"/>
    <dgm:cxn modelId="{2B10A7E4-4519-42D7-A42C-244ED996D8B1}" type="presParOf" srcId="{EEBC7266-7C0C-4D2F-BAF0-04D5C2AD3E7A}" destId="{0347B08B-1636-439B-8070-C84FD22C89DF}" srcOrd="0" destOrd="0" presId="urn:microsoft.com/office/officeart/2005/8/layout/hierarchy4"/>
    <dgm:cxn modelId="{9013B8D2-96F4-4427-9B97-B0606ECBB444}" type="presParOf" srcId="{EEBC7266-7C0C-4D2F-BAF0-04D5C2AD3E7A}" destId="{F6816128-E394-41B8-AA6B-5B2118AEF8B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A09FE2C-771C-41EA-86F7-C369BC6BC8E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B917C85-0579-4780-987F-815805E32257}">
      <dgm:prSet phldrT="[Texto]"/>
      <dgm:spPr/>
      <dgm:t>
        <a:bodyPr/>
        <a:lstStyle/>
        <a:p>
          <a:r>
            <a:rPr lang="es-ES" dirty="0" smtClean="0"/>
            <a:t>Solución de referencia</a:t>
          </a:r>
          <a:endParaRPr lang="es-ES" dirty="0"/>
        </a:p>
      </dgm:t>
    </dgm:pt>
    <dgm:pt modelId="{8EF3EEEB-316F-438C-B0BC-7E32248A39C8}" type="parTrans" cxnId="{48BA3FEA-B687-4B93-952F-B899D32BCA16}">
      <dgm:prSet/>
      <dgm:spPr/>
      <dgm:t>
        <a:bodyPr/>
        <a:lstStyle/>
        <a:p>
          <a:endParaRPr lang="es-ES"/>
        </a:p>
      </dgm:t>
    </dgm:pt>
    <dgm:pt modelId="{3BBA0A03-B91F-4547-AE02-8D6CA84A1DF6}" type="sibTrans" cxnId="{48BA3FEA-B687-4B93-952F-B899D32BCA16}">
      <dgm:prSet/>
      <dgm:spPr/>
      <dgm:t>
        <a:bodyPr/>
        <a:lstStyle/>
        <a:p>
          <a:endParaRPr lang="es-ES"/>
        </a:p>
      </dgm:t>
    </dgm:pt>
    <dgm:pt modelId="{F729C49F-02CA-4ADB-AC08-BE727DBB050C}">
      <dgm:prSet phldrT="[Texto]"/>
      <dgm:spPr/>
      <dgm:t>
        <a:bodyPr/>
        <a:lstStyle/>
        <a:p>
          <a:r>
            <a:rPr lang="es-ES" dirty="0" smtClean="0"/>
            <a:t>Inicialización de partículas</a:t>
          </a:r>
          <a:endParaRPr lang="es-ES" dirty="0"/>
        </a:p>
      </dgm:t>
    </dgm:pt>
    <dgm:pt modelId="{FBC3B784-02FB-463C-A740-014B4722A206}" type="parTrans" cxnId="{BD3148FA-D661-48AE-A99B-8780C30C7F17}">
      <dgm:prSet/>
      <dgm:spPr/>
      <dgm:t>
        <a:bodyPr/>
        <a:lstStyle/>
        <a:p>
          <a:endParaRPr lang="es-ES"/>
        </a:p>
      </dgm:t>
    </dgm:pt>
    <dgm:pt modelId="{2B0AF51E-E062-463C-8FBA-CD3226579A0A}" type="sibTrans" cxnId="{BD3148FA-D661-48AE-A99B-8780C30C7F17}">
      <dgm:prSet/>
      <dgm:spPr/>
      <dgm:t>
        <a:bodyPr/>
        <a:lstStyle/>
        <a:p>
          <a:endParaRPr lang="es-ES"/>
        </a:p>
      </dgm:t>
    </dgm:pt>
    <dgm:pt modelId="{2FF74E99-4712-4E95-B9DA-2375B9DBCFD1}">
      <dgm:prSet phldrT="[Texto]"/>
      <dgm:spPr/>
      <dgm:t>
        <a:bodyPr/>
        <a:lstStyle/>
        <a:p>
          <a:r>
            <a:rPr lang="es-ES" dirty="0" smtClean="0"/>
            <a:t>Modelo de observación</a:t>
          </a:r>
        </a:p>
        <a:p>
          <a:r>
            <a:rPr lang="es-ES" dirty="0" smtClean="0"/>
            <a:t>(Trazado </a:t>
          </a:r>
          <a:r>
            <a:rPr lang="es-ES" dirty="0" smtClean="0"/>
            <a:t>de </a:t>
          </a:r>
          <a:r>
            <a:rPr lang="es-ES" dirty="0" smtClean="0"/>
            <a:t>Rayos)</a:t>
          </a:r>
          <a:endParaRPr lang="es-ES" dirty="0"/>
        </a:p>
      </dgm:t>
    </dgm:pt>
    <dgm:pt modelId="{AF005AE6-BAAC-4F72-B152-3348C1488197}" type="parTrans" cxnId="{677956BA-DEE0-4107-BB5E-36CC22E3A203}">
      <dgm:prSet/>
      <dgm:spPr/>
      <dgm:t>
        <a:bodyPr/>
        <a:lstStyle/>
        <a:p>
          <a:endParaRPr lang="es-ES"/>
        </a:p>
      </dgm:t>
    </dgm:pt>
    <dgm:pt modelId="{6D699B2B-21C8-453C-AD7A-84603912576E}" type="sibTrans" cxnId="{677956BA-DEE0-4107-BB5E-36CC22E3A203}">
      <dgm:prSet/>
      <dgm:spPr/>
      <dgm:t>
        <a:bodyPr/>
        <a:lstStyle/>
        <a:p>
          <a:endParaRPr lang="es-ES"/>
        </a:p>
      </dgm:t>
    </dgm:pt>
    <dgm:pt modelId="{FE85CDAA-EF20-4AD4-86D9-CF9EABB276AE}">
      <dgm:prSet phldrT="[Texto]"/>
      <dgm:spPr/>
      <dgm:t>
        <a:bodyPr/>
        <a:lstStyle/>
        <a:p>
          <a:r>
            <a:rPr lang="es-ES" dirty="0" smtClean="0"/>
            <a:t>Modelo de movimiento</a:t>
          </a:r>
          <a:endParaRPr lang="es-ES" dirty="0"/>
        </a:p>
      </dgm:t>
    </dgm:pt>
    <dgm:pt modelId="{B92657D7-C135-4E50-9C94-05A28756D2B5}" type="parTrans" cxnId="{1A7555BB-1663-4AA7-A397-B3C7AAF067B7}">
      <dgm:prSet/>
      <dgm:spPr/>
      <dgm:t>
        <a:bodyPr/>
        <a:lstStyle/>
        <a:p>
          <a:endParaRPr lang="es-ES"/>
        </a:p>
      </dgm:t>
    </dgm:pt>
    <dgm:pt modelId="{1F2F8A7E-6C97-4910-8F73-4C6683476E98}" type="sibTrans" cxnId="{1A7555BB-1663-4AA7-A397-B3C7AAF067B7}">
      <dgm:prSet/>
      <dgm:spPr/>
      <dgm:t>
        <a:bodyPr/>
        <a:lstStyle/>
        <a:p>
          <a:endParaRPr lang="es-ES"/>
        </a:p>
      </dgm:t>
    </dgm:pt>
    <dgm:pt modelId="{944D3C81-1E22-4D1D-A8B2-11DF11B27C0D}">
      <dgm:prSet phldrT="[Texto]"/>
      <dgm:spPr/>
      <dgm:t>
        <a:bodyPr/>
        <a:lstStyle/>
        <a:p>
          <a:r>
            <a:rPr lang="es-ES" dirty="0" smtClean="0"/>
            <a:t>Generación de la siguiente población (filtro de partículas)</a:t>
          </a:r>
          <a:endParaRPr lang="es-ES" dirty="0"/>
        </a:p>
      </dgm:t>
    </dgm:pt>
    <dgm:pt modelId="{1E7D46B0-5E1A-4CEE-A992-3321DB75EC4F}" type="parTrans" cxnId="{4784A947-5230-46E9-AD8E-D59391FCF257}">
      <dgm:prSet/>
      <dgm:spPr/>
      <dgm:t>
        <a:bodyPr/>
        <a:lstStyle/>
        <a:p>
          <a:endParaRPr lang="es-ES"/>
        </a:p>
      </dgm:t>
    </dgm:pt>
    <dgm:pt modelId="{AAF1F9DE-C792-4B08-9765-FF91AF84B911}" type="sibTrans" cxnId="{4784A947-5230-46E9-AD8E-D59391FCF257}">
      <dgm:prSet/>
      <dgm:spPr/>
      <dgm:t>
        <a:bodyPr/>
        <a:lstStyle/>
        <a:p>
          <a:endParaRPr lang="es-ES"/>
        </a:p>
      </dgm:t>
    </dgm:pt>
    <dgm:pt modelId="{8E88A9BB-141D-4162-B6CD-74DA9217E944}" type="pres">
      <dgm:prSet presAssocID="{1A09FE2C-771C-41EA-86F7-C369BC6BC8E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26DD76F-E2A2-44DB-BDEC-E403B8F607E0}" type="pres">
      <dgm:prSet presAssocID="{1A09FE2C-771C-41EA-86F7-C369BC6BC8E3}" presName="matrix" presStyleCnt="0"/>
      <dgm:spPr/>
    </dgm:pt>
    <dgm:pt modelId="{2611024C-6701-46A4-9C44-6572E0DC42A2}" type="pres">
      <dgm:prSet presAssocID="{1A09FE2C-771C-41EA-86F7-C369BC6BC8E3}" presName="tile1" presStyleLbl="node1" presStyleIdx="0" presStyleCnt="4"/>
      <dgm:spPr/>
      <dgm:t>
        <a:bodyPr/>
        <a:lstStyle/>
        <a:p>
          <a:endParaRPr lang="es-ES"/>
        </a:p>
      </dgm:t>
    </dgm:pt>
    <dgm:pt modelId="{1DF3584E-8AE9-4025-A665-C58C5043F683}" type="pres">
      <dgm:prSet presAssocID="{1A09FE2C-771C-41EA-86F7-C369BC6BC8E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A8FA60-0597-4ADA-9326-3D21E39E8A85}" type="pres">
      <dgm:prSet presAssocID="{1A09FE2C-771C-41EA-86F7-C369BC6BC8E3}" presName="tile2" presStyleLbl="node1" presStyleIdx="1" presStyleCnt="4" custLinFactNeighborY="710"/>
      <dgm:spPr/>
      <dgm:t>
        <a:bodyPr/>
        <a:lstStyle/>
        <a:p>
          <a:endParaRPr lang="es-ES"/>
        </a:p>
      </dgm:t>
    </dgm:pt>
    <dgm:pt modelId="{BFAD9DAB-E681-4B09-A48D-951EDF40ACC3}" type="pres">
      <dgm:prSet presAssocID="{1A09FE2C-771C-41EA-86F7-C369BC6BC8E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1BA72D-A853-46FE-A52B-E11E6EEAD99D}" type="pres">
      <dgm:prSet presAssocID="{1A09FE2C-771C-41EA-86F7-C369BC6BC8E3}" presName="tile3" presStyleLbl="node1" presStyleIdx="2" presStyleCnt="4" custLinFactNeighborX="-1615" custLinFactNeighborY="1079"/>
      <dgm:spPr/>
      <dgm:t>
        <a:bodyPr/>
        <a:lstStyle/>
        <a:p>
          <a:endParaRPr lang="es-ES"/>
        </a:p>
      </dgm:t>
    </dgm:pt>
    <dgm:pt modelId="{21394E08-3A90-4DD7-AE1B-1755A7FE417D}" type="pres">
      <dgm:prSet presAssocID="{1A09FE2C-771C-41EA-86F7-C369BC6BC8E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7690F6-137F-42CD-B8DE-B62677AE02A9}" type="pres">
      <dgm:prSet presAssocID="{1A09FE2C-771C-41EA-86F7-C369BC6BC8E3}" presName="tile4" presStyleLbl="node1" presStyleIdx="3" presStyleCnt="4"/>
      <dgm:spPr/>
      <dgm:t>
        <a:bodyPr/>
        <a:lstStyle/>
        <a:p>
          <a:endParaRPr lang="es-ES"/>
        </a:p>
      </dgm:t>
    </dgm:pt>
    <dgm:pt modelId="{CE24D533-54D9-454D-8888-3B444D864AF4}" type="pres">
      <dgm:prSet presAssocID="{1A09FE2C-771C-41EA-86F7-C369BC6BC8E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B6DEEC-AF70-4A44-82AD-D2CF06BD5A51}" type="pres">
      <dgm:prSet presAssocID="{1A09FE2C-771C-41EA-86F7-C369BC6BC8E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927D3AED-6CAA-4B6E-A412-8DBBAFDEA9DB}" type="presOf" srcId="{FE85CDAA-EF20-4AD4-86D9-CF9EABB276AE}" destId="{101BA72D-A853-46FE-A52B-E11E6EEAD99D}" srcOrd="0" destOrd="0" presId="urn:microsoft.com/office/officeart/2005/8/layout/matrix1"/>
    <dgm:cxn modelId="{878D8CCF-C77E-4408-B77E-533D43883022}" type="presOf" srcId="{944D3C81-1E22-4D1D-A8B2-11DF11B27C0D}" destId="{A37690F6-137F-42CD-B8DE-B62677AE02A9}" srcOrd="0" destOrd="0" presId="urn:microsoft.com/office/officeart/2005/8/layout/matrix1"/>
    <dgm:cxn modelId="{C5224254-727A-4BF3-848D-6571E8C2E2B0}" type="presOf" srcId="{F729C49F-02CA-4ADB-AC08-BE727DBB050C}" destId="{2611024C-6701-46A4-9C44-6572E0DC42A2}" srcOrd="0" destOrd="0" presId="urn:microsoft.com/office/officeart/2005/8/layout/matrix1"/>
    <dgm:cxn modelId="{48BA3FEA-B687-4B93-952F-B899D32BCA16}" srcId="{1A09FE2C-771C-41EA-86F7-C369BC6BC8E3}" destId="{CB917C85-0579-4780-987F-815805E32257}" srcOrd="0" destOrd="0" parTransId="{8EF3EEEB-316F-438C-B0BC-7E32248A39C8}" sibTransId="{3BBA0A03-B91F-4547-AE02-8D6CA84A1DF6}"/>
    <dgm:cxn modelId="{677956BA-DEE0-4107-BB5E-36CC22E3A203}" srcId="{CB917C85-0579-4780-987F-815805E32257}" destId="{2FF74E99-4712-4E95-B9DA-2375B9DBCFD1}" srcOrd="1" destOrd="0" parTransId="{AF005AE6-BAAC-4F72-B152-3348C1488197}" sibTransId="{6D699B2B-21C8-453C-AD7A-84603912576E}"/>
    <dgm:cxn modelId="{1A7555BB-1663-4AA7-A397-B3C7AAF067B7}" srcId="{CB917C85-0579-4780-987F-815805E32257}" destId="{FE85CDAA-EF20-4AD4-86D9-CF9EABB276AE}" srcOrd="2" destOrd="0" parTransId="{B92657D7-C135-4E50-9C94-05A28756D2B5}" sibTransId="{1F2F8A7E-6C97-4910-8F73-4C6683476E98}"/>
    <dgm:cxn modelId="{52FA74FB-62D8-4296-88EE-4EEC0DC6949B}" type="presOf" srcId="{CB917C85-0579-4780-987F-815805E32257}" destId="{AAB6DEEC-AF70-4A44-82AD-D2CF06BD5A51}" srcOrd="0" destOrd="0" presId="urn:microsoft.com/office/officeart/2005/8/layout/matrix1"/>
    <dgm:cxn modelId="{B6C1A960-C07F-4FBF-A1E3-8E3C5255F7D5}" type="presOf" srcId="{1A09FE2C-771C-41EA-86F7-C369BC6BC8E3}" destId="{8E88A9BB-141D-4162-B6CD-74DA9217E944}" srcOrd="0" destOrd="0" presId="urn:microsoft.com/office/officeart/2005/8/layout/matrix1"/>
    <dgm:cxn modelId="{2619F2EB-DB97-4191-8C92-0CDB87B6A76C}" type="presOf" srcId="{FE85CDAA-EF20-4AD4-86D9-CF9EABB276AE}" destId="{21394E08-3A90-4DD7-AE1B-1755A7FE417D}" srcOrd="1" destOrd="0" presId="urn:microsoft.com/office/officeart/2005/8/layout/matrix1"/>
    <dgm:cxn modelId="{4A785401-14F4-4DED-87CF-B8944819E5F3}" type="presOf" srcId="{2FF74E99-4712-4E95-B9DA-2375B9DBCFD1}" destId="{BFAD9DAB-E681-4B09-A48D-951EDF40ACC3}" srcOrd="1" destOrd="0" presId="urn:microsoft.com/office/officeart/2005/8/layout/matrix1"/>
    <dgm:cxn modelId="{70B00464-38C3-478C-9621-19B4A81EC48A}" type="presOf" srcId="{F729C49F-02CA-4ADB-AC08-BE727DBB050C}" destId="{1DF3584E-8AE9-4025-A665-C58C5043F683}" srcOrd="1" destOrd="0" presId="urn:microsoft.com/office/officeart/2005/8/layout/matrix1"/>
    <dgm:cxn modelId="{412A177F-DB84-48D8-8891-15DA7D149C27}" type="presOf" srcId="{944D3C81-1E22-4D1D-A8B2-11DF11B27C0D}" destId="{CE24D533-54D9-454D-8888-3B444D864AF4}" srcOrd="1" destOrd="0" presId="urn:microsoft.com/office/officeart/2005/8/layout/matrix1"/>
    <dgm:cxn modelId="{4784A947-5230-46E9-AD8E-D59391FCF257}" srcId="{CB917C85-0579-4780-987F-815805E32257}" destId="{944D3C81-1E22-4D1D-A8B2-11DF11B27C0D}" srcOrd="3" destOrd="0" parTransId="{1E7D46B0-5E1A-4CEE-A992-3321DB75EC4F}" sibTransId="{AAF1F9DE-C792-4B08-9765-FF91AF84B911}"/>
    <dgm:cxn modelId="{BD3148FA-D661-48AE-A99B-8780C30C7F17}" srcId="{CB917C85-0579-4780-987F-815805E32257}" destId="{F729C49F-02CA-4ADB-AC08-BE727DBB050C}" srcOrd="0" destOrd="0" parTransId="{FBC3B784-02FB-463C-A740-014B4722A206}" sibTransId="{2B0AF51E-E062-463C-8FBA-CD3226579A0A}"/>
    <dgm:cxn modelId="{A8E84A00-5CE2-44D0-BC54-5285C5B9D950}" type="presOf" srcId="{2FF74E99-4712-4E95-B9DA-2375B9DBCFD1}" destId="{E8A8FA60-0597-4ADA-9326-3D21E39E8A85}" srcOrd="0" destOrd="0" presId="urn:microsoft.com/office/officeart/2005/8/layout/matrix1"/>
    <dgm:cxn modelId="{A2E552CA-A5CB-469F-AB53-E951D4C4B98B}" type="presParOf" srcId="{8E88A9BB-141D-4162-B6CD-74DA9217E944}" destId="{026DD76F-E2A2-44DB-BDEC-E403B8F607E0}" srcOrd="0" destOrd="0" presId="urn:microsoft.com/office/officeart/2005/8/layout/matrix1"/>
    <dgm:cxn modelId="{FECEC304-E027-4286-9E19-05DF36224221}" type="presParOf" srcId="{026DD76F-E2A2-44DB-BDEC-E403B8F607E0}" destId="{2611024C-6701-46A4-9C44-6572E0DC42A2}" srcOrd="0" destOrd="0" presId="urn:microsoft.com/office/officeart/2005/8/layout/matrix1"/>
    <dgm:cxn modelId="{464BEEB4-E8F4-4D21-B689-F655BE9A3F52}" type="presParOf" srcId="{026DD76F-E2A2-44DB-BDEC-E403B8F607E0}" destId="{1DF3584E-8AE9-4025-A665-C58C5043F683}" srcOrd="1" destOrd="0" presId="urn:microsoft.com/office/officeart/2005/8/layout/matrix1"/>
    <dgm:cxn modelId="{889DAB32-2556-484D-8560-974F0E132DE7}" type="presParOf" srcId="{026DD76F-E2A2-44DB-BDEC-E403B8F607E0}" destId="{E8A8FA60-0597-4ADA-9326-3D21E39E8A85}" srcOrd="2" destOrd="0" presId="urn:microsoft.com/office/officeart/2005/8/layout/matrix1"/>
    <dgm:cxn modelId="{6792D8AD-4052-40B6-B6C3-90921140D00D}" type="presParOf" srcId="{026DD76F-E2A2-44DB-BDEC-E403B8F607E0}" destId="{BFAD9DAB-E681-4B09-A48D-951EDF40ACC3}" srcOrd="3" destOrd="0" presId="urn:microsoft.com/office/officeart/2005/8/layout/matrix1"/>
    <dgm:cxn modelId="{F8856C3A-9FEB-4D92-B012-ACB2657BAE75}" type="presParOf" srcId="{026DD76F-E2A2-44DB-BDEC-E403B8F607E0}" destId="{101BA72D-A853-46FE-A52B-E11E6EEAD99D}" srcOrd="4" destOrd="0" presId="urn:microsoft.com/office/officeart/2005/8/layout/matrix1"/>
    <dgm:cxn modelId="{31274F86-F661-4220-BC81-7DC715752BE0}" type="presParOf" srcId="{026DD76F-E2A2-44DB-BDEC-E403B8F607E0}" destId="{21394E08-3A90-4DD7-AE1B-1755A7FE417D}" srcOrd="5" destOrd="0" presId="urn:microsoft.com/office/officeart/2005/8/layout/matrix1"/>
    <dgm:cxn modelId="{11B0E5B9-F049-4C9B-A982-6DDB1578B672}" type="presParOf" srcId="{026DD76F-E2A2-44DB-BDEC-E403B8F607E0}" destId="{A37690F6-137F-42CD-B8DE-B62677AE02A9}" srcOrd="6" destOrd="0" presId="urn:microsoft.com/office/officeart/2005/8/layout/matrix1"/>
    <dgm:cxn modelId="{12F7F493-E664-4341-9D13-12A8EA9D0315}" type="presParOf" srcId="{026DD76F-E2A2-44DB-BDEC-E403B8F607E0}" destId="{CE24D533-54D9-454D-8888-3B444D864AF4}" srcOrd="7" destOrd="0" presId="urn:microsoft.com/office/officeart/2005/8/layout/matrix1"/>
    <dgm:cxn modelId="{C7DCE3D8-030C-471F-87A4-7BE6540E416B}" type="presParOf" srcId="{8E88A9BB-141D-4162-B6CD-74DA9217E944}" destId="{AAB6DEEC-AF70-4A44-82AD-D2CF06BD5A5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2236BFF-1486-4239-8E31-6C9E41ED17E3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D13AC456-97EF-4455-8036-1B4CD108BBC6}">
      <dgm:prSet phldrT="[Texto]"/>
      <dgm:spPr/>
      <dgm:t>
        <a:bodyPr/>
        <a:lstStyle/>
        <a:p>
          <a:r>
            <a:rPr lang="es-ES" dirty="0" err="1" smtClean="0"/>
            <a:t>Jupyter</a:t>
          </a:r>
          <a:endParaRPr lang="es-ES" dirty="0"/>
        </a:p>
      </dgm:t>
    </dgm:pt>
    <dgm:pt modelId="{90C11001-17FD-4153-857A-6F44C5764972}" type="parTrans" cxnId="{DFDD21A5-E0DE-410A-8F6D-BA6738DE95F1}">
      <dgm:prSet/>
      <dgm:spPr/>
      <dgm:t>
        <a:bodyPr/>
        <a:lstStyle/>
        <a:p>
          <a:endParaRPr lang="es-ES"/>
        </a:p>
      </dgm:t>
    </dgm:pt>
    <dgm:pt modelId="{CF3BB9F2-5089-4457-BCAD-DF74A37AE248}" type="sibTrans" cxnId="{DFDD21A5-E0DE-410A-8F6D-BA6738DE95F1}">
      <dgm:prSet/>
      <dgm:spPr/>
      <dgm:t>
        <a:bodyPr/>
        <a:lstStyle/>
        <a:p>
          <a:endParaRPr lang="es-ES"/>
        </a:p>
      </dgm:t>
    </dgm:pt>
    <dgm:pt modelId="{3AA9689B-6B90-4637-86EA-BF16DF236F94}">
      <dgm:prSet phldrT="[Texto]"/>
      <dgm:spPr/>
      <dgm:t>
        <a:bodyPr/>
        <a:lstStyle/>
        <a:p>
          <a:r>
            <a:rPr lang="es-ES" dirty="0" smtClean="0"/>
            <a:t>ROS</a:t>
          </a:r>
          <a:endParaRPr lang="es-ES" dirty="0"/>
        </a:p>
      </dgm:t>
    </dgm:pt>
    <dgm:pt modelId="{83CC6EB3-0275-4F49-8173-08F197DC4BE5}" type="parTrans" cxnId="{A251A1DB-8530-4D09-A3F5-40A57CD0D453}">
      <dgm:prSet/>
      <dgm:spPr/>
      <dgm:t>
        <a:bodyPr/>
        <a:lstStyle/>
        <a:p>
          <a:endParaRPr lang="es-ES"/>
        </a:p>
      </dgm:t>
    </dgm:pt>
    <dgm:pt modelId="{D561D62B-F3A6-46D3-8D8F-81BD0D309503}" type="sibTrans" cxnId="{A251A1DB-8530-4D09-A3F5-40A57CD0D453}">
      <dgm:prSet/>
      <dgm:spPr/>
      <dgm:t>
        <a:bodyPr/>
        <a:lstStyle/>
        <a:p>
          <a:endParaRPr lang="es-ES"/>
        </a:p>
      </dgm:t>
    </dgm:pt>
    <dgm:pt modelId="{FD33321C-160E-44F5-8492-707AD2B383BE}">
      <dgm:prSet phldrT="[Texto]"/>
      <dgm:spPr/>
      <dgm:t>
        <a:bodyPr/>
        <a:lstStyle/>
        <a:p>
          <a:r>
            <a:rPr lang="es-ES" dirty="0" smtClean="0"/>
            <a:t>Disponibilidad para más usuarios</a:t>
          </a:r>
          <a:endParaRPr lang="es-ES" dirty="0"/>
        </a:p>
      </dgm:t>
    </dgm:pt>
    <dgm:pt modelId="{3AB9EBD8-CB1B-4517-B236-758C78FE2C0C}" type="parTrans" cxnId="{C1F9689F-3AA8-4269-8505-2498C6485671}">
      <dgm:prSet/>
      <dgm:spPr/>
      <dgm:t>
        <a:bodyPr/>
        <a:lstStyle/>
        <a:p>
          <a:endParaRPr lang="es-ES"/>
        </a:p>
      </dgm:t>
    </dgm:pt>
    <dgm:pt modelId="{1784DBF0-388C-473E-B77B-1B022BBB22ED}" type="sibTrans" cxnId="{C1F9689F-3AA8-4269-8505-2498C6485671}">
      <dgm:prSet/>
      <dgm:spPr/>
      <dgm:t>
        <a:bodyPr/>
        <a:lstStyle/>
        <a:p>
          <a:endParaRPr lang="es-ES"/>
        </a:p>
      </dgm:t>
    </dgm:pt>
    <dgm:pt modelId="{908F566B-7CEA-4CD3-9F0A-9FFF30670A63}" type="pres">
      <dgm:prSet presAssocID="{82236BFF-1486-4239-8E31-6C9E41ED17E3}" presName="Name0" presStyleCnt="0">
        <dgm:presLayoutVars>
          <dgm:dir/>
          <dgm:resizeHandles val="exact"/>
        </dgm:presLayoutVars>
      </dgm:prSet>
      <dgm:spPr/>
    </dgm:pt>
    <dgm:pt modelId="{CBA0EC5A-7F0C-4FAE-A7B6-FE512C47EAD3}" type="pres">
      <dgm:prSet presAssocID="{82236BFF-1486-4239-8E31-6C9E41ED17E3}" presName="vNodes" presStyleCnt="0"/>
      <dgm:spPr/>
    </dgm:pt>
    <dgm:pt modelId="{036EC9D5-B190-4DF7-97F4-0E6097455B6B}" type="pres">
      <dgm:prSet presAssocID="{D13AC456-97EF-4455-8036-1B4CD108BBC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32960D-745D-499B-94D5-9014229668DE}" type="pres">
      <dgm:prSet presAssocID="{CF3BB9F2-5089-4457-BCAD-DF74A37AE248}" presName="spacerT" presStyleCnt="0"/>
      <dgm:spPr/>
    </dgm:pt>
    <dgm:pt modelId="{1A6E4937-1323-4D1E-A678-D27A55BFEB5E}" type="pres">
      <dgm:prSet presAssocID="{CF3BB9F2-5089-4457-BCAD-DF74A37AE248}" presName="sibTrans" presStyleLbl="sibTrans2D1" presStyleIdx="0" presStyleCnt="2"/>
      <dgm:spPr/>
      <dgm:t>
        <a:bodyPr/>
        <a:lstStyle/>
        <a:p>
          <a:endParaRPr lang="es-ES"/>
        </a:p>
      </dgm:t>
    </dgm:pt>
    <dgm:pt modelId="{F54395F3-B4F6-4332-8B44-7800045529DA}" type="pres">
      <dgm:prSet presAssocID="{CF3BB9F2-5089-4457-BCAD-DF74A37AE248}" presName="spacerB" presStyleCnt="0"/>
      <dgm:spPr/>
    </dgm:pt>
    <dgm:pt modelId="{C5BBDC59-C245-4125-89C9-5AC3A116E3AF}" type="pres">
      <dgm:prSet presAssocID="{3AA9689B-6B90-4637-86EA-BF16DF236F9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5D71E0-4B06-4AE7-A8C9-0E61D23E057F}" type="pres">
      <dgm:prSet presAssocID="{82236BFF-1486-4239-8E31-6C9E41ED17E3}" presName="sibTransLast" presStyleLbl="sibTrans2D1" presStyleIdx="1" presStyleCnt="2"/>
      <dgm:spPr/>
      <dgm:t>
        <a:bodyPr/>
        <a:lstStyle/>
        <a:p>
          <a:endParaRPr lang="es-ES"/>
        </a:p>
      </dgm:t>
    </dgm:pt>
    <dgm:pt modelId="{C048E1DC-D70E-4EA4-8400-B0DD82970C45}" type="pres">
      <dgm:prSet presAssocID="{82236BFF-1486-4239-8E31-6C9E41ED17E3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214B40D-45D1-4986-A2F0-C29EC30ABEE9}" type="pres">
      <dgm:prSet presAssocID="{82236BFF-1486-4239-8E31-6C9E41ED17E3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B086C30-6CF0-403E-8C0B-C71602F8C53A}" type="presOf" srcId="{3AA9689B-6B90-4637-86EA-BF16DF236F94}" destId="{C5BBDC59-C245-4125-89C9-5AC3A116E3AF}" srcOrd="0" destOrd="0" presId="urn:microsoft.com/office/officeart/2005/8/layout/equation2"/>
    <dgm:cxn modelId="{7B260C33-7FB0-4BCF-9144-BC49059AAB81}" type="presOf" srcId="{CF3BB9F2-5089-4457-BCAD-DF74A37AE248}" destId="{1A6E4937-1323-4D1E-A678-D27A55BFEB5E}" srcOrd="0" destOrd="0" presId="urn:microsoft.com/office/officeart/2005/8/layout/equation2"/>
    <dgm:cxn modelId="{B99C2154-4830-4483-9838-A5392E907F29}" type="presOf" srcId="{D561D62B-F3A6-46D3-8D8F-81BD0D309503}" destId="{7B5D71E0-4B06-4AE7-A8C9-0E61D23E057F}" srcOrd="0" destOrd="0" presId="urn:microsoft.com/office/officeart/2005/8/layout/equation2"/>
    <dgm:cxn modelId="{DFDD21A5-E0DE-410A-8F6D-BA6738DE95F1}" srcId="{82236BFF-1486-4239-8E31-6C9E41ED17E3}" destId="{D13AC456-97EF-4455-8036-1B4CD108BBC6}" srcOrd="0" destOrd="0" parTransId="{90C11001-17FD-4153-857A-6F44C5764972}" sibTransId="{CF3BB9F2-5089-4457-BCAD-DF74A37AE248}"/>
    <dgm:cxn modelId="{C1F9689F-3AA8-4269-8505-2498C6485671}" srcId="{82236BFF-1486-4239-8E31-6C9E41ED17E3}" destId="{FD33321C-160E-44F5-8492-707AD2B383BE}" srcOrd="2" destOrd="0" parTransId="{3AB9EBD8-CB1B-4517-B236-758C78FE2C0C}" sibTransId="{1784DBF0-388C-473E-B77B-1B022BBB22ED}"/>
    <dgm:cxn modelId="{A251A1DB-8530-4D09-A3F5-40A57CD0D453}" srcId="{82236BFF-1486-4239-8E31-6C9E41ED17E3}" destId="{3AA9689B-6B90-4637-86EA-BF16DF236F94}" srcOrd="1" destOrd="0" parTransId="{83CC6EB3-0275-4F49-8173-08F197DC4BE5}" sibTransId="{D561D62B-F3A6-46D3-8D8F-81BD0D309503}"/>
    <dgm:cxn modelId="{74430257-7EE8-4007-B10F-BA9064D913BE}" type="presOf" srcId="{D13AC456-97EF-4455-8036-1B4CD108BBC6}" destId="{036EC9D5-B190-4DF7-97F4-0E6097455B6B}" srcOrd="0" destOrd="0" presId="urn:microsoft.com/office/officeart/2005/8/layout/equation2"/>
    <dgm:cxn modelId="{0D64CA93-AF71-4583-A062-DE9FB8B0B06B}" type="presOf" srcId="{FD33321C-160E-44F5-8492-707AD2B383BE}" destId="{D214B40D-45D1-4986-A2F0-C29EC30ABEE9}" srcOrd="0" destOrd="0" presId="urn:microsoft.com/office/officeart/2005/8/layout/equation2"/>
    <dgm:cxn modelId="{3DEB9F5F-1565-46FF-A8A8-D79498963183}" type="presOf" srcId="{D561D62B-F3A6-46D3-8D8F-81BD0D309503}" destId="{C048E1DC-D70E-4EA4-8400-B0DD82970C45}" srcOrd="1" destOrd="0" presId="urn:microsoft.com/office/officeart/2005/8/layout/equation2"/>
    <dgm:cxn modelId="{24AC67A0-49ED-48BC-B1FF-DF25F95D5F82}" type="presOf" srcId="{82236BFF-1486-4239-8E31-6C9E41ED17E3}" destId="{908F566B-7CEA-4CD3-9F0A-9FFF30670A63}" srcOrd="0" destOrd="0" presId="urn:microsoft.com/office/officeart/2005/8/layout/equation2"/>
    <dgm:cxn modelId="{17FC39D3-6BFA-4642-A3E2-05107D0FA51A}" type="presParOf" srcId="{908F566B-7CEA-4CD3-9F0A-9FFF30670A63}" destId="{CBA0EC5A-7F0C-4FAE-A7B6-FE512C47EAD3}" srcOrd="0" destOrd="0" presId="urn:microsoft.com/office/officeart/2005/8/layout/equation2"/>
    <dgm:cxn modelId="{A857732F-A9E6-4093-8DF2-C9F72E81B245}" type="presParOf" srcId="{CBA0EC5A-7F0C-4FAE-A7B6-FE512C47EAD3}" destId="{036EC9D5-B190-4DF7-97F4-0E6097455B6B}" srcOrd="0" destOrd="0" presId="urn:microsoft.com/office/officeart/2005/8/layout/equation2"/>
    <dgm:cxn modelId="{5B8BE7A0-18CD-4F6C-8953-D80E731351A3}" type="presParOf" srcId="{CBA0EC5A-7F0C-4FAE-A7B6-FE512C47EAD3}" destId="{8332960D-745D-499B-94D5-9014229668DE}" srcOrd="1" destOrd="0" presId="urn:microsoft.com/office/officeart/2005/8/layout/equation2"/>
    <dgm:cxn modelId="{B569DE3E-2819-4707-B7F6-936DF9DD23E4}" type="presParOf" srcId="{CBA0EC5A-7F0C-4FAE-A7B6-FE512C47EAD3}" destId="{1A6E4937-1323-4D1E-A678-D27A55BFEB5E}" srcOrd="2" destOrd="0" presId="urn:microsoft.com/office/officeart/2005/8/layout/equation2"/>
    <dgm:cxn modelId="{9D679AD4-A977-4BC0-A685-1482692E301B}" type="presParOf" srcId="{CBA0EC5A-7F0C-4FAE-A7B6-FE512C47EAD3}" destId="{F54395F3-B4F6-4332-8B44-7800045529DA}" srcOrd="3" destOrd="0" presId="urn:microsoft.com/office/officeart/2005/8/layout/equation2"/>
    <dgm:cxn modelId="{C1B160DD-1D2C-4779-B99D-A039EB8DAD21}" type="presParOf" srcId="{CBA0EC5A-7F0C-4FAE-A7B6-FE512C47EAD3}" destId="{C5BBDC59-C245-4125-89C9-5AC3A116E3AF}" srcOrd="4" destOrd="0" presId="urn:microsoft.com/office/officeart/2005/8/layout/equation2"/>
    <dgm:cxn modelId="{BAEA3604-2992-476A-9C67-BACFFC409428}" type="presParOf" srcId="{908F566B-7CEA-4CD3-9F0A-9FFF30670A63}" destId="{7B5D71E0-4B06-4AE7-A8C9-0E61D23E057F}" srcOrd="1" destOrd="0" presId="urn:microsoft.com/office/officeart/2005/8/layout/equation2"/>
    <dgm:cxn modelId="{688F8EFC-AB7D-4B1D-B4E8-216140517CD4}" type="presParOf" srcId="{7B5D71E0-4B06-4AE7-A8C9-0E61D23E057F}" destId="{C048E1DC-D70E-4EA4-8400-B0DD82970C45}" srcOrd="0" destOrd="0" presId="urn:microsoft.com/office/officeart/2005/8/layout/equation2"/>
    <dgm:cxn modelId="{3E84EDD0-B191-49F4-B611-05AC374CBAE3}" type="presParOf" srcId="{908F566B-7CEA-4CD3-9F0A-9FFF30670A63}" destId="{D214B40D-45D1-4986-A2F0-C29EC30ABEE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BA9F4B4-FBDF-496D-AE29-A3655BBB309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4EE5A5E-146F-4332-A3AF-68BE4C46B89E}">
      <dgm:prSet phldrT="[Texto]"/>
      <dgm:spPr/>
      <dgm:t>
        <a:bodyPr/>
        <a:lstStyle/>
        <a:p>
          <a:r>
            <a:rPr lang="es-ES" dirty="0" smtClean="0"/>
            <a:t>Framework que permite crear aplicaciones web a partir de aplicaciones de escritorio. Incluye motores computacionales que permiten ejecutar código Python, entre otros.</a:t>
          </a:r>
          <a:endParaRPr lang="es-ES" dirty="0"/>
        </a:p>
      </dgm:t>
    </dgm:pt>
    <dgm:pt modelId="{03ECEFA6-2472-466C-BC2F-AEF54A3AB8C6}" type="parTrans" cxnId="{207EF0D3-DAF1-4B8B-A97B-714D96AE59D8}">
      <dgm:prSet/>
      <dgm:spPr/>
      <dgm:t>
        <a:bodyPr/>
        <a:lstStyle/>
        <a:p>
          <a:endParaRPr lang="es-ES"/>
        </a:p>
      </dgm:t>
    </dgm:pt>
    <dgm:pt modelId="{9A952728-6109-480F-A038-D58EFAF7531E}" type="sibTrans" cxnId="{207EF0D3-DAF1-4B8B-A97B-714D96AE59D8}">
      <dgm:prSet/>
      <dgm:spPr/>
      <dgm:t>
        <a:bodyPr/>
        <a:lstStyle/>
        <a:p>
          <a:endParaRPr lang="es-ES"/>
        </a:p>
      </dgm:t>
    </dgm:pt>
    <dgm:pt modelId="{20D1219C-BAFA-4987-A67E-D79BC35CA195}">
      <dgm:prSet phldrT="[Texto]"/>
      <dgm:spPr/>
      <dgm:t>
        <a:bodyPr/>
        <a:lstStyle/>
        <a:p>
          <a:r>
            <a:rPr lang="es-ES" dirty="0" smtClean="0"/>
            <a:t>Plataforma de desarrollo de software robótica que permite la abstracción del hardware actuando como su SO. Disponible en todas las plataformas principales</a:t>
          </a:r>
          <a:endParaRPr lang="es-ES" dirty="0"/>
        </a:p>
      </dgm:t>
    </dgm:pt>
    <dgm:pt modelId="{B37CFB53-631C-4C3D-9451-5AB63DA4D41F}" type="parTrans" cxnId="{50B19097-C186-42F1-BEA2-ED843993E2B6}">
      <dgm:prSet/>
      <dgm:spPr/>
      <dgm:t>
        <a:bodyPr/>
        <a:lstStyle/>
        <a:p>
          <a:endParaRPr lang="es-ES"/>
        </a:p>
      </dgm:t>
    </dgm:pt>
    <dgm:pt modelId="{33DA0DE4-E088-47B8-8EF2-F773DAE98108}" type="sibTrans" cxnId="{50B19097-C186-42F1-BEA2-ED843993E2B6}">
      <dgm:prSet/>
      <dgm:spPr/>
      <dgm:t>
        <a:bodyPr/>
        <a:lstStyle/>
        <a:p>
          <a:endParaRPr lang="es-ES"/>
        </a:p>
      </dgm:t>
    </dgm:pt>
    <dgm:pt modelId="{B28E0123-6E6C-44DD-8D61-E0B2910527FB}" type="pres">
      <dgm:prSet presAssocID="{8BA9F4B4-FBDF-496D-AE29-A3655BBB3099}" presName="linearFlow" presStyleCnt="0">
        <dgm:presLayoutVars>
          <dgm:dir/>
          <dgm:resizeHandles val="exact"/>
        </dgm:presLayoutVars>
      </dgm:prSet>
      <dgm:spPr/>
    </dgm:pt>
    <dgm:pt modelId="{FEC812E7-600C-48B9-9EA7-7195294795AD}" type="pres">
      <dgm:prSet presAssocID="{F4EE5A5E-146F-4332-A3AF-68BE4C46B89E}" presName="composite" presStyleCnt="0"/>
      <dgm:spPr/>
    </dgm:pt>
    <dgm:pt modelId="{83E97D04-7F35-476B-8305-2DB99ED0A925}" type="pres">
      <dgm:prSet presAssocID="{F4EE5A5E-146F-4332-A3AF-68BE4C46B89E}" presName="imgShp" presStyleLbl="fgImgPlace1" presStyleIdx="0" presStyleCnt="2" custScaleX="13064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7A3F563-7E9A-4ED5-ACA2-8A3B8507971F}" type="pres">
      <dgm:prSet presAssocID="{F4EE5A5E-146F-4332-A3AF-68BE4C46B89E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9C56F2-67B3-4DF6-95FF-82F3EBDA1562}" type="pres">
      <dgm:prSet presAssocID="{9A952728-6109-480F-A038-D58EFAF7531E}" presName="spacing" presStyleCnt="0"/>
      <dgm:spPr/>
    </dgm:pt>
    <dgm:pt modelId="{04C5A8AF-14D3-43B1-A8FB-B21AAEA9D84F}" type="pres">
      <dgm:prSet presAssocID="{20D1219C-BAFA-4987-A67E-D79BC35CA195}" presName="composite" presStyleCnt="0"/>
      <dgm:spPr/>
    </dgm:pt>
    <dgm:pt modelId="{F0C41D45-14AC-4C49-ADD8-DD74ABF0FFE8}" type="pres">
      <dgm:prSet presAssocID="{20D1219C-BAFA-4987-A67E-D79BC35CA195}" presName="imgShp" presStyleLbl="fgImgPlace1" presStyleIdx="1" presStyleCnt="2" custScaleX="142568" custScaleY="11660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9B5AB1A-A2AF-4963-9557-D2592F549A61}" type="pres">
      <dgm:prSet presAssocID="{20D1219C-BAFA-4987-A67E-D79BC35CA195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0B19097-C186-42F1-BEA2-ED843993E2B6}" srcId="{8BA9F4B4-FBDF-496D-AE29-A3655BBB3099}" destId="{20D1219C-BAFA-4987-A67E-D79BC35CA195}" srcOrd="1" destOrd="0" parTransId="{B37CFB53-631C-4C3D-9451-5AB63DA4D41F}" sibTransId="{33DA0DE4-E088-47B8-8EF2-F773DAE98108}"/>
    <dgm:cxn modelId="{113E6AA4-B7F9-496D-BD0B-7FE561F2B01A}" type="presOf" srcId="{F4EE5A5E-146F-4332-A3AF-68BE4C46B89E}" destId="{E7A3F563-7E9A-4ED5-ACA2-8A3B8507971F}" srcOrd="0" destOrd="0" presId="urn:microsoft.com/office/officeart/2005/8/layout/vList3"/>
    <dgm:cxn modelId="{207EF0D3-DAF1-4B8B-A97B-714D96AE59D8}" srcId="{8BA9F4B4-FBDF-496D-AE29-A3655BBB3099}" destId="{F4EE5A5E-146F-4332-A3AF-68BE4C46B89E}" srcOrd="0" destOrd="0" parTransId="{03ECEFA6-2472-466C-BC2F-AEF54A3AB8C6}" sibTransId="{9A952728-6109-480F-A038-D58EFAF7531E}"/>
    <dgm:cxn modelId="{39044299-B287-4C7D-915E-4CAE0399DFFA}" type="presOf" srcId="{20D1219C-BAFA-4987-A67E-D79BC35CA195}" destId="{59B5AB1A-A2AF-4963-9557-D2592F549A61}" srcOrd="0" destOrd="0" presId="urn:microsoft.com/office/officeart/2005/8/layout/vList3"/>
    <dgm:cxn modelId="{E33EECFA-2CFB-47A9-B307-3BBFF00B1C08}" type="presOf" srcId="{8BA9F4B4-FBDF-496D-AE29-A3655BBB3099}" destId="{B28E0123-6E6C-44DD-8D61-E0B2910527FB}" srcOrd="0" destOrd="0" presId="urn:microsoft.com/office/officeart/2005/8/layout/vList3"/>
    <dgm:cxn modelId="{8AA58BA8-85B9-4D71-8372-0D5895931B91}" type="presParOf" srcId="{B28E0123-6E6C-44DD-8D61-E0B2910527FB}" destId="{FEC812E7-600C-48B9-9EA7-7195294795AD}" srcOrd="0" destOrd="0" presId="urn:microsoft.com/office/officeart/2005/8/layout/vList3"/>
    <dgm:cxn modelId="{B5B7830B-1051-4703-B61A-2EDCB78CE85A}" type="presParOf" srcId="{FEC812E7-600C-48B9-9EA7-7195294795AD}" destId="{83E97D04-7F35-476B-8305-2DB99ED0A925}" srcOrd="0" destOrd="0" presId="urn:microsoft.com/office/officeart/2005/8/layout/vList3"/>
    <dgm:cxn modelId="{29D17EB3-04CC-4A7A-AA80-06B7BF1A3EEE}" type="presParOf" srcId="{FEC812E7-600C-48B9-9EA7-7195294795AD}" destId="{E7A3F563-7E9A-4ED5-ACA2-8A3B8507971F}" srcOrd="1" destOrd="0" presId="urn:microsoft.com/office/officeart/2005/8/layout/vList3"/>
    <dgm:cxn modelId="{59A14380-DB91-40DB-BA1D-D790BA4D325D}" type="presParOf" srcId="{B28E0123-6E6C-44DD-8D61-E0B2910527FB}" destId="{289C56F2-67B3-4DF6-95FF-82F3EBDA1562}" srcOrd="1" destOrd="0" presId="urn:microsoft.com/office/officeart/2005/8/layout/vList3"/>
    <dgm:cxn modelId="{AD991828-6679-4226-B504-703B0A52A647}" type="presParOf" srcId="{B28E0123-6E6C-44DD-8D61-E0B2910527FB}" destId="{04C5A8AF-14D3-43B1-A8FB-B21AAEA9D84F}" srcOrd="2" destOrd="0" presId="urn:microsoft.com/office/officeart/2005/8/layout/vList3"/>
    <dgm:cxn modelId="{E4087C70-BA5E-4176-9621-AB1E4FEFAAF1}" type="presParOf" srcId="{04C5A8AF-14D3-43B1-A8FB-B21AAEA9D84F}" destId="{F0C41D45-14AC-4C49-ADD8-DD74ABF0FFE8}" srcOrd="0" destOrd="0" presId="urn:microsoft.com/office/officeart/2005/8/layout/vList3"/>
    <dgm:cxn modelId="{6D0D5076-70A6-49BB-A350-F54FF6300985}" type="presParOf" srcId="{04C5A8AF-14D3-43B1-A8FB-B21AAEA9D84F}" destId="{59B5AB1A-A2AF-4963-9557-D2592F549A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B7E43-9CF7-40C2-A982-B2AD90FAAB1A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EF25D9BB-1018-4F47-89AF-500822387481}">
      <dgm:prSet phldrT="[Texto]"/>
      <dgm:spPr/>
      <dgm:t>
        <a:bodyPr/>
        <a:lstStyle/>
        <a:p>
          <a:r>
            <a:rPr lang="es-ES" dirty="0" smtClean="0"/>
            <a:t>Robot</a:t>
          </a:r>
          <a:endParaRPr lang="es-ES" dirty="0"/>
        </a:p>
      </dgm:t>
    </dgm:pt>
    <dgm:pt modelId="{6EB5D0A6-42B9-4C28-A2E2-62C96F752EFE}" type="parTrans" cxnId="{442B2701-396D-4F17-B8EF-015622BF0F4C}">
      <dgm:prSet/>
      <dgm:spPr/>
      <dgm:t>
        <a:bodyPr/>
        <a:lstStyle/>
        <a:p>
          <a:endParaRPr lang="es-ES"/>
        </a:p>
      </dgm:t>
    </dgm:pt>
    <dgm:pt modelId="{3E595641-BF01-4603-8561-A5C5051944D3}" type="sibTrans" cxnId="{442B2701-396D-4F17-B8EF-015622BF0F4C}">
      <dgm:prSet/>
      <dgm:spPr/>
      <dgm:t>
        <a:bodyPr/>
        <a:lstStyle/>
        <a:p>
          <a:endParaRPr lang="es-ES"/>
        </a:p>
      </dgm:t>
    </dgm:pt>
    <dgm:pt modelId="{E7639CD8-8892-4BD6-8FDD-E94F93F73C01}">
      <dgm:prSet phldrT="[Texto]"/>
      <dgm:spPr/>
      <dgm:t>
        <a:bodyPr/>
        <a:lstStyle/>
        <a:p>
          <a:r>
            <a:rPr lang="es-ES" dirty="0" smtClean="0"/>
            <a:t>Software</a:t>
          </a:r>
          <a:endParaRPr lang="es-ES" dirty="0"/>
        </a:p>
      </dgm:t>
    </dgm:pt>
    <dgm:pt modelId="{91F66654-104A-407F-98FF-0B8D83EEF90C}" type="parTrans" cxnId="{CFE07791-0F45-4705-9AB1-9BE6358D492D}">
      <dgm:prSet/>
      <dgm:spPr/>
      <dgm:t>
        <a:bodyPr/>
        <a:lstStyle/>
        <a:p>
          <a:endParaRPr lang="es-ES"/>
        </a:p>
      </dgm:t>
    </dgm:pt>
    <dgm:pt modelId="{ADC2E89E-B820-44EA-9306-82B2AD6BAB01}" type="sibTrans" cxnId="{CFE07791-0F45-4705-9AB1-9BE6358D492D}">
      <dgm:prSet/>
      <dgm:spPr/>
      <dgm:t>
        <a:bodyPr/>
        <a:lstStyle/>
        <a:p>
          <a:endParaRPr lang="es-ES"/>
        </a:p>
      </dgm:t>
    </dgm:pt>
    <dgm:pt modelId="{0924BAD8-6D44-4525-9345-F81CF59C5EBE}">
      <dgm:prSet phldrT="[Texto]"/>
      <dgm:spPr/>
      <dgm:t>
        <a:bodyPr/>
        <a:lstStyle/>
        <a:p>
          <a:r>
            <a:rPr lang="es-ES" dirty="0" smtClean="0"/>
            <a:t>Hardware</a:t>
          </a:r>
          <a:endParaRPr lang="es-ES" dirty="0"/>
        </a:p>
      </dgm:t>
    </dgm:pt>
    <dgm:pt modelId="{F35FDF0E-4843-4DAB-8B3D-63393559D8E1}" type="parTrans" cxnId="{D275DB4E-0FEB-4D66-86C8-A52E2C0EBAD0}">
      <dgm:prSet/>
      <dgm:spPr/>
      <dgm:t>
        <a:bodyPr/>
        <a:lstStyle/>
        <a:p>
          <a:endParaRPr lang="es-ES"/>
        </a:p>
      </dgm:t>
    </dgm:pt>
    <dgm:pt modelId="{6A10C1A5-A64D-4CAA-B886-FB6B078CB423}" type="sibTrans" cxnId="{D275DB4E-0FEB-4D66-86C8-A52E2C0EBAD0}">
      <dgm:prSet/>
      <dgm:spPr/>
      <dgm:t>
        <a:bodyPr/>
        <a:lstStyle/>
        <a:p>
          <a:endParaRPr lang="es-ES"/>
        </a:p>
      </dgm:t>
    </dgm:pt>
    <dgm:pt modelId="{81D0C81A-0A99-4764-A3AA-CC83D5F983EA}" type="pres">
      <dgm:prSet presAssocID="{810B7E43-9CF7-40C2-A982-B2AD90FAAB1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3E3914A-35F8-4F24-801D-F7E1EC798651}" type="pres">
      <dgm:prSet presAssocID="{EF25D9BB-1018-4F47-89AF-500822387481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BD0150-A737-4C76-8423-D36EAF2EEC7B}" type="pres">
      <dgm:prSet presAssocID="{EF25D9BB-1018-4F47-89AF-500822387481}" presName="gear1srcNode" presStyleLbl="node1" presStyleIdx="0" presStyleCnt="3"/>
      <dgm:spPr/>
      <dgm:t>
        <a:bodyPr/>
        <a:lstStyle/>
        <a:p>
          <a:endParaRPr lang="es-ES"/>
        </a:p>
      </dgm:t>
    </dgm:pt>
    <dgm:pt modelId="{9DE83BB9-0092-4293-8E4F-23E1D4299DB2}" type="pres">
      <dgm:prSet presAssocID="{EF25D9BB-1018-4F47-89AF-500822387481}" presName="gear1dstNode" presStyleLbl="node1" presStyleIdx="0" presStyleCnt="3"/>
      <dgm:spPr/>
      <dgm:t>
        <a:bodyPr/>
        <a:lstStyle/>
        <a:p>
          <a:endParaRPr lang="es-ES"/>
        </a:p>
      </dgm:t>
    </dgm:pt>
    <dgm:pt modelId="{6F4D034B-363C-4951-8B19-15CD5FBA79CC}" type="pres">
      <dgm:prSet presAssocID="{E7639CD8-8892-4BD6-8FDD-E94F93F73C0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070205-4C34-4782-BDD5-47DC9735228D}" type="pres">
      <dgm:prSet presAssocID="{E7639CD8-8892-4BD6-8FDD-E94F93F73C01}" presName="gear2srcNode" presStyleLbl="node1" presStyleIdx="1" presStyleCnt="3"/>
      <dgm:spPr/>
      <dgm:t>
        <a:bodyPr/>
        <a:lstStyle/>
        <a:p>
          <a:endParaRPr lang="es-ES"/>
        </a:p>
      </dgm:t>
    </dgm:pt>
    <dgm:pt modelId="{CF7BD19B-EE31-41EC-BBC9-6EC3CCB25185}" type="pres">
      <dgm:prSet presAssocID="{E7639CD8-8892-4BD6-8FDD-E94F93F73C01}" presName="gear2dstNode" presStyleLbl="node1" presStyleIdx="1" presStyleCnt="3"/>
      <dgm:spPr/>
      <dgm:t>
        <a:bodyPr/>
        <a:lstStyle/>
        <a:p>
          <a:endParaRPr lang="es-ES"/>
        </a:p>
      </dgm:t>
    </dgm:pt>
    <dgm:pt modelId="{FB5D8FEF-58D6-46D3-97FE-144EDDA45ABB}" type="pres">
      <dgm:prSet presAssocID="{0924BAD8-6D44-4525-9345-F81CF59C5EBE}" presName="gear3" presStyleLbl="node1" presStyleIdx="2" presStyleCnt="3"/>
      <dgm:spPr/>
      <dgm:t>
        <a:bodyPr/>
        <a:lstStyle/>
        <a:p>
          <a:endParaRPr lang="es-ES"/>
        </a:p>
      </dgm:t>
    </dgm:pt>
    <dgm:pt modelId="{3144C912-9592-47CD-84F7-0C8B2215BC4A}" type="pres">
      <dgm:prSet presAssocID="{0924BAD8-6D44-4525-9345-F81CF59C5EB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F8246E-56E6-437A-BA00-9A03FD88BFE5}" type="pres">
      <dgm:prSet presAssocID="{0924BAD8-6D44-4525-9345-F81CF59C5EBE}" presName="gear3srcNode" presStyleLbl="node1" presStyleIdx="2" presStyleCnt="3"/>
      <dgm:spPr/>
      <dgm:t>
        <a:bodyPr/>
        <a:lstStyle/>
        <a:p>
          <a:endParaRPr lang="es-ES"/>
        </a:p>
      </dgm:t>
    </dgm:pt>
    <dgm:pt modelId="{D3B01EA9-42D5-4F20-B4D0-61944A64E6AD}" type="pres">
      <dgm:prSet presAssocID="{0924BAD8-6D44-4525-9345-F81CF59C5EBE}" presName="gear3dstNode" presStyleLbl="node1" presStyleIdx="2" presStyleCnt="3"/>
      <dgm:spPr/>
      <dgm:t>
        <a:bodyPr/>
        <a:lstStyle/>
        <a:p>
          <a:endParaRPr lang="es-ES"/>
        </a:p>
      </dgm:t>
    </dgm:pt>
    <dgm:pt modelId="{46E07220-BAA2-4AFA-AE7B-3F759600D905}" type="pres">
      <dgm:prSet presAssocID="{3E595641-BF01-4603-8561-A5C5051944D3}" presName="connector1" presStyleLbl="sibTrans2D1" presStyleIdx="0" presStyleCnt="3"/>
      <dgm:spPr/>
      <dgm:t>
        <a:bodyPr/>
        <a:lstStyle/>
        <a:p>
          <a:endParaRPr lang="es-ES"/>
        </a:p>
      </dgm:t>
    </dgm:pt>
    <dgm:pt modelId="{8158441F-8DF4-4126-941A-DA0149E68115}" type="pres">
      <dgm:prSet presAssocID="{ADC2E89E-B820-44EA-9306-82B2AD6BAB01}" presName="connector2" presStyleLbl="sibTrans2D1" presStyleIdx="1" presStyleCnt="3"/>
      <dgm:spPr/>
      <dgm:t>
        <a:bodyPr/>
        <a:lstStyle/>
        <a:p>
          <a:endParaRPr lang="es-ES"/>
        </a:p>
      </dgm:t>
    </dgm:pt>
    <dgm:pt modelId="{76E7D7D9-A287-4AF4-BB71-2171430CB725}" type="pres">
      <dgm:prSet presAssocID="{6A10C1A5-A64D-4CAA-B886-FB6B078CB423}" presName="connector3" presStyleLbl="sibTrans2D1" presStyleIdx="2" presStyleCnt="3"/>
      <dgm:spPr/>
      <dgm:t>
        <a:bodyPr/>
        <a:lstStyle/>
        <a:p>
          <a:endParaRPr lang="es-ES"/>
        </a:p>
      </dgm:t>
    </dgm:pt>
  </dgm:ptLst>
  <dgm:cxnLst>
    <dgm:cxn modelId="{96C04FAE-E532-4351-8822-3D906F1527FF}" type="presOf" srcId="{E7639CD8-8892-4BD6-8FDD-E94F93F73C01}" destId="{CF7BD19B-EE31-41EC-BBC9-6EC3CCB25185}" srcOrd="2" destOrd="0" presId="urn:microsoft.com/office/officeart/2005/8/layout/gear1"/>
    <dgm:cxn modelId="{EC8AFCA7-106D-4C84-A2EB-D1F952006753}" type="presOf" srcId="{EF25D9BB-1018-4F47-89AF-500822387481}" destId="{53E3914A-35F8-4F24-801D-F7E1EC798651}" srcOrd="0" destOrd="0" presId="urn:microsoft.com/office/officeart/2005/8/layout/gear1"/>
    <dgm:cxn modelId="{15DF5876-21D9-4091-A922-1EDAF66ED62C}" type="presOf" srcId="{3E595641-BF01-4603-8561-A5C5051944D3}" destId="{46E07220-BAA2-4AFA-AE7B-3F759600D905}" srcOrd="0" destOrd="0" presId="urn:microsoft.com/office/officeart/2005/8/layout/gear1"/>
    <dgm:cxn modelId="{1253D07D-6C39-416C-BF09-A8D0FF6AAE86}" type="presOf" srcId="{ADC2E89E-B820-44EA-9306-82B2AD6BAB01}" destId="{8158441F-8DF4-4126-941A-DA0149E68115}" srcOrd="0" destOrd="0" presId="urn:microsoft.com/office/officeart/2005/8/layout/gear1"/>
    <dgm:cxn modelId="{B72C87A6-CA3B-4E80-B80C-B63732D240A3}" type="presOf" srcId="{E7639CD8-8892-4BD6-8FDD-E94F93F73C01}" destId="{F7070205-4C34-4782-BDD5-47DC9735228D}" srcOrd="1" destOrd="0" presId="urn:microsoft.com/office/officeart/2005/8/layout/gear1"/>
    <dgm:cxn modelId="{F65AB28F-1A65-49AC-81DB-EA6679537A2C}" type="presOf" srcId="{EF25D9BB-1018-4F47-89AF-500822387481}" destId="{9DE83BB9-0092-4293-8E4F-23E1D4299DB2}" srcOrd="2" destOrd="0" presId="urn:microsoft.com/office/officeart/2005/8/layout/gear1"/>
    <dgm:cxn modelId="{40EFDAC2-CF64-4E5A-9451-04F04FE4B152}" type="presOf" srcId="{EF25D9BB-1018-4F47-89AF-500822387481}" destId="{77BD0150-A737-4C76-8423-D36EAF2EEC7B}" srcOrd="1" destOrd="0" presId="urn:microsoft.com/office/officeart/2005/8/layout/gear1"/>
    <dgm:cxn modelId="{D275DB4E-0FEB-4D66-86C8-A52E2C0EBAD0}" srcId="{810B7E43-9CF7-40C2-A982-B2AD90FAAB1A}" destId="{0924BAD8-6D44-4525-9345-F81CF59C5EBE}" srcOrd="2" destOrd="0" parTransId="{F35FDF0E-4843-4DAB-8B3D-63393559D8E1}" sibTransId="{6A10C1A5-A64D-4CAA-B886-FB6B078CB423}"/>
    <dgm:cxn modelId="{CFE07791-0F45-4705-9AB1-9BE6358D492D}" srcId="{810B7E43-9CF7-40C2-A982-B2AD90FAAB1A}" destId="{E7639CD8-8892-4BD6-8FDD-E94F93F73C01}" srcOrd="1" destOrd="0" parTransId="{91F66654-104A-407F-98FF-0B8D83EEF90C}" sibTransId="{ADC2E89E-B820-44EA-9306-82B2AD6BAB01}"/>
    <dgm:cxn modelId="{C57BA75C-BF17-4DCF-BFDE-E18D0E36688C}" type="presOf" srcId="{0924BAD8-6D44-4525-9345-F81CF59C5EBE}" destId="{3144C912-9592-47CD-84F7-0C8B2215BC4A}" srcOrd="1" destOrd="0" presId="urn:microsoft.com/office/officeart/2005/8/layout/gear1"/>
    <dgm:cxn modelId="{F595B1D1-91E9-49F8-BB31-47ED2D8540A7}" type="presOf" srcId="{0924BAD8-6D44-4525-9345-F81CF59C5EBE}" destId="{FB5D8FEF-58D6-46D3-97FE-144EDDA45ABB}" srcOrd="0" destOrd="0" presId="urn:microsoft.com/office/officeart/2005/8/layout/gear1"/>
    <dgm:cxn modelId="{6A745DAB-7710-45C8-91DA-06270F116C4F}" type="presOf" srcId="{E7639CD8-8892-4BD6-8FDD-E94F93F73C01}" destId="{6F4D034B-363C-4951-8B19-15CD5FBA79CC}" srcOrd="0" destOrd="0" presId="urn:microsoft.com/office/officeart/2005/8/layout/gear1"/>
    <dgm:cxn modelId="{C5CC9494-97F3-4614-98D6-29F7B8E66680}" type="presOf" srcId="{810B7E43-9CF7-40C2-A982-B2AD90FAAB1A}" destId="{81D0C81A-0A99-4764-A3AA-CC83D5F983EA}" srcOrd="0" destOrd="0" presId="urn:microsoft.com/office/officeart/2005/8/layout/gear1"/>
    <dgm:cxn modelId="{2BDB2634-E96B-4B1C-BD80-56C6E2D65866}" type="presOf" srcId="{0924BAD8-6D44-4525-9345-F81CF59C5EBE}" destId="{B1F8246E-56E6-437A-BA00-9A03FD88BFE5}" srcOrd="2" destOrd="0" presId="urn:microsoft.com/office/officeart/2005/8/layout/gear1"/>
    <dgm:cxn modelId="{442B2701-396D-4F17-B8EF-015622BF0F4C}" srcId="{810B7E43-9CF7-40C2-A982-B2AD90FAAB1A}" destId="{EF25D9BB-1018-4F47-89AF-500822387481}" srcOrd="0" destOrd="0" parTransId="{6EB5D0A6-42B9-4C28-A2E2-62C96F752EFE}" sibTransId="{3E595641-BF01-4603-8561-A5C5051944D3}"/>
    <dgm:cxn modelId="{79908DD4-C9AD-4A69-92E5-316EA16848B2}" type="presOf" srcId="{0924BAD8-6D44-4525-9345-F81CF59C5EBE}" destId="{D3B01EA9-42D5-4F20-B4D0-61944A64E6AD}" srcOrd="3" destOrd="0" presId="urn:microsoft.com/office/officeart/2005/8/layout/gear1"/>
    <dgm:cxn modelId="{7D7F4E83-1D78-4F60-AB99-B9DF33323188}" type="presOf" srcId="{6A10C1A5-A64D-4CAA-B886-FB6B078CB423}" destId="{76E7D7D9-A287-4AF4-BB71-2171430CB725}" srcOrd="0" destOrd="0" presId="urn:microsoft.com/office/officeart/2005/8/layout/gear1"/>
    <dgm:cxn modelId="{3B026114-FBF3-462A-AC8E-8BFA90B99DDE}" type="presParOf" srcId="{81D0C81A-0A99-4764-A3AA-CC83D5F983EA}" destId="{53E3914A-35F8-4F24-801D-F7E1EC798651}" srcOrd="0" destOrd="0" presId="urn:microsoft.com/office/officeart/2005/8/layout/gear1"/>
    <dgm:cxn modelId="{C36E1A1A-BBD7-448A-A702-4599DEE0A32F}" type="presParOf" srcId="{81D0C81A-0A99-4764-A3AA-CC83D5F983EA}" destId="{77BD0150-A737-4C76-8423-D36EAF2EEC7B}" srcOrd="1" destOrd="0" presId="urn:microsoft.com/office/officeart/2005/8/layout/gear1"/>
    <dgm:cxn modelId="{32D12194-4570-4788-BBDA-D811D1EA3B2D}" type="presParOf" srcId="{81D0C81A-0A99-4764-A3AA-CC83D5F983EA}" destId="{9DE83BB9-0092-4293-8E4F-23E1D4299DB2}" srcOrd="2" destOrd="0" presId="urn:microsoft.com/office/officeart/2005/8/layout/gear1"/>
    <dgm:cxn modelId="{5237C4FE-D5FF-4BBE-A046-8A96C05935C9}" type="presParOf" srcId="{81D0C81A-0A99-4764-A3AA-CC83D5F983EA}" destId="{6F4D034B-363C-4951-8B19-15CD5FBA79CC}" srcOrd="3" destOrd="0" presId="urn:microsoft.com/office/officeart/2005/8/layout/gear1"/>
    <dgm:cxn modelId="{CD292F19-70C1-4A69-9DFD-5C955FC5AFA3}" type="presParOf" srcId="{81D0C81A-0A99-4764-A3AA-CC83D5F983EA}" destId="{F7070205-4C34-4782-BDD5-47DC9735228D}" srcOrd="4" destOrd="0" presId="urn:microsoft.com/office/officeart/2005/8/layout/gear1"/>
    <dgm:cxn modelId="{686D0B57-7D6C-4477-A47A-C9BBE495E353}" type="presParOf" srcId="{81D0C81A-0A99-4764-A3AA-CC83D5F983EA}" destId="{CF7BD19B-EE31-41EC-BBC9-6EC3CCB25185}" srcOrd="5" destOrd="0" presId="urn:microsoft.com/office/officeart/2005/8/layout/gear1"/>
    <dgm:cxn modelId="{49F0BEDC-2693-4816-B72E-47D5EF3E6D6D}" type="presParOf" srcId="{81D0C81A-0A99-4764-A3AA-CC83D5F983EA}" destId="{FB5D8FEF-58D6-46D3-97FE-144EDDA45ABB}" srcOrd="6" destOrd="0" presId="urn:microsoft.com/office/officeart/2005/8/layout/gear1"/>
    <dgm:cxn modelId="{8954E3B0-4415-4E74-ADAE-216DD610AD11}" type="presParOf" srcId="{81D0C81A-0A99-4764-A3AA-CC83D5F983EA}" destId="{3144C912-9592-47CD-84F7-0C8B2215BC4A}" srcOrd="7" destOrd="0" presId="urn:microsoft.com/office/officeart/2005/8/layout/gear1"/>
    <dgm:cxn modelId="{F7E4CAEA-4B7C-4352-8435-ED0207D85536}" type="presParOf" srcId="{81D0C81A-0A99-4764-A3AA-CC83D5F983EA}" destId="{B1F8246E-56E6-437A-BA00-9A03FD88BFE5}" srcOrd="8" destOrd="0" presId="urn:microsoft.com/office/officeart/2005/8/layout/gear1"/>
    <dgm:cxn modelId="{349BCA98-3B77-42D2-82A6-171F7EBE6794}" type="presParOf" srcId="{81D0C81A-0A99-4764-A3AA-CC83D5F983EA}" destId="{D3B01EA9-42D5-4F20-B4D0-61944A64E6AD}" srcOrd="9" destOrd="0" presId="urn:microsoft.com/office/officeart/2005/8/layout/gear1"/>
    <dgm:cxn modelId="{FA01153A-4BA7-496B-ADE1-3CA8AE9B5923}" type="presParOf" srcId="{81D0C81A-0A99-4764-A3AA-CC83D5F983EA}" destId="{46E07220-BAA2-4AFA-AE7B-3F759600D905}" srcOrd="10" destOrd="0" presId="urn:microsoft.com/office/officeart/2005/8/layout/gear1"/>
    <dgm:cxn modelId="{E6EDD278-6680-4CD1-938F-C16C9DB6C9C3}" type="presParOf" srcId="{81D0C81A-0A99-4764-A3AA-CC83D5F983EA}" destId="{8158441F-8DF4-4126-941A-DA0149E68115}" srcOrd="11" destOrd="0" presId="urn:microsoft.com/office/officeart/2005/8/layout/gear1"/>
    <dgm:cxn modelId="{AB329449-F65A-4995-A4BA-6592A1A35A92}" type="presParOf" srcId="{81D0C81A-0A99-4764-A3AA-CC83D5F983EA}" destId="{76E7D7D9-A287-4AF4-BB71-2171430CB72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60CC15-6E88-4165-AEF8-7C4005C2E50E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EEDB9B7-2998-4D05-81E2-13E89C116E6C}" type="pres">
      <dgm:prSet presAssocID="{EE60CC15-6E88-4165-AEF8-7C4005C2E50E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s-ES"/>
        </a:p>
      </dgm:t>
    </dgm:pt>
  </dgm:ptLst>
  <dgm:cxnLst>
    <dgm:cxn modelId="{C0C8C49F-6694-4F9C-8A2C-6900CA0759CB}" type="presOf" srcId="{EE60CC15-6E88-4165-AEF8-7C4005C2E50E}" destId="{FEEDB9B7-2998-4D05-81E2-13E89C116E6C}" srcOrd="0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15FC8D-9F07-4FDD-B320-F1724068515E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4388C7F-E7B5-47EF-B58B-AC0FFF33B51A}">
      <dgm:prSet phldrT="[Texto]"/>
      <dgm:spPr/>
      <dgm:t>
        <a:bodyPr/>
        <a:lstStyle/>
        <a:p>
          <a:pPr algn="ctr"/>
          <a:r>
            <a:rPr lang="es-ES" dirty="0" smtClean="0"/>
            <a:t>- Inteligencia autónoma</a:t>
          </a:r>
        </a:p>
        <a:p>
          <a:pPr algn="ctr"/>
          <a:r>
            <a:rPr lang="es-ES" dirty="0" smtClean="0"/>
            <a:t>- Versatilidad</a:t>
          </a:r>
        </a:p>
        <a:p>
          <a:pPr algn="ctr"/>
          <a:r>
            <a:rPr lang="es-ES" dirty="0" smtClean="0"/>
            <a:t>- Intercambiable</a:t>
          </a:r>
          <a:endParaRPr lang="es-ES" dirty="0"/>
        </a:p>
      </dgm:t>
    </dgm:pt>
    <dgm:pt modelId="{B4D92C8D-5433-438B-88D7-BC98C824B8FC}" type="parTrans" cxnId="{FF3C9EF9-023F-428A-9121-5D8ED7ECBB44}">
      <dgm:prSet/>
      <dgm:spPr/>
      <dgm:t>
        <a:bodyPr/>
        <a:lstStyle/>
        <a:p>
          <a:endParaRPr lang="es-ES"/>
        </a:p>
      </dgm:t>
    </dgm:pt>
    <dgm:pt modelId="{4DD344B6-6D6C-4177-B21F-81A90AA1BE73}" type="sibTrans" cxnId="{FF3C9EF9-023F-428A-9121-5D8ED7ECBB44}">
      <dgm:prSet/>
      <dgm:spPr/>
      <dgm:t>
        <a:bodyPr/>
        <a:lstStyle/>
        <a:p>
          <a:endParaRPr lang="es-ES"/>
        </a:p>
      </dgm:t>
    </dgm:pt>
    <dgm:pt modelId="{EF019FA0-A962-4A22-B335-18CACA345084}">
      <dgm:prSet phldrT="[Texto]" custT="1"/>
      <dgm:spPr/>
      <dgm:t>
        <a:bodyPr/>
        <a:lstStyle/>
        <a:p>
          <a:r>
            <a:rPr lang="es-ES" sz="2500" dirty="0" smtClean="0"/>
            <a:t>- Plan de diseño</a:t>
          </a:r>
        </a:p>
        <a:p>
          <a:r>
            <a:rPr lang="es-ES" sz="2500" dirty="0" smtClean="0"/>
            <a:t>- Pruebas</a:t>
          </a:r>
        </a:p>
        <a:p>
          <a:r>
            <a:rPr lang="es-ES" sz="2500" dirty="0" smtClean="0"/>
            <a:t>- Depuración</a:t>
          </a:r>
          <a:endParaRPr lang="es-ES" sz="2500" dirty="0"/>
        </a:p>
      </dgm:t>
    </dgm:pt>
    <dgm:pt modelId="{1DF9BD72-FE42-4BBB-A774-C9EC83FC8F12}" type="parTrans" cxnId="{3BC5DC5B-CB70-4F18-AC90-CAE3790CA5E8}">
      <dgm:prSet/>
      <dgm:spPr/>
      <dgm:t>
        <a:bodyPr/>
        <a:lstStyle/>
        <a:p>
          <a:endParaRPr lang="es-ES"/>
        </a:p>
      </dgm:t>
    </dgm:pt>
    <dgm:pt modelId="{79232E77-D380-4CEF-8569-6A2AA23E3A6D}" type="sibTrans" cxnId="{3BC5DC5B-CB70-4F18-AC90-CAE3790CA5E8}">
      <dgm:prSet/>
      <dgm:spPr/>
      <dgm:t>
        <a:bodyPr/>
        <a:lstStyle/>
        <a:p>
          <a:endParaRPr lang="es-ES"/>
        </a:p>
      </dgm:t>
    </dgm:pt>
    <dgm:pt modelId="{52FFCAF9-A8F5-4A85-977D-F91828481EBE}">
      <dgm:prSet phldrT="[Texto]" custT="1"/>
      <dgm:spPr/>
      <dgm:t>
        <a:bodyPr/>
        <a:lstStyle/>
        <a:p>
          <a:r>
            <a:rPr lang="es-ES" sz="2000" dirty="0" smtClean="0"/>
            <a:t>x </a:t>
          </a:r>
          <a:r>
            <a:rPr lang="es-ES" sz="2000" dirty="0" smtClean="0"/>
            <a:t>Diseño </a:t>
          </a:r>
          <a:r>
            <a:rPr lang="es-ES" sz="2000" dirty="0" smtClean="0"/>
            <a:t>Costoso</a:t>
          </a:r>
        </a:p>
        <a:p>
          <a:r>
            <a:rPr lang="es-ES" sz="2500" dirty="0" smtClean="0"/>
            <a:t>x </a:t>
          </a:r>
          <a:r>
            <a:rPr lang="es-ES" sz="2200" dirty="0" smtClean="0"/>
            <a:t>Posibilidad de errores</a:t>
          </a:r>
        </a:p>
        <a:p>
          <a:r>
            <a:rPr lang="es-ES" sz="2500" dirty="0" smtClean="0"/>
            <a:t>- </a:t>
          </a:r>
          <a:r>
            <a:rPr lang="es-ES" sz="2000" dirty="0" smtClean="0"/>
            <a:t>Desarrollo seguro y económico</a:t>
          </a:r>
          <a:endParaRPr lang="es-ES" sz="2000" dirty="0"/>
        </a:p>
      </dgm:t>
    </dgm:pt>
    <dgm:pt modelId="{1A60BBE6-D53E-4A44-807F-30E660EF80E4}" type="parTrans" cxnId="{ACAA93C1-DBE7-4782-9AC1-FFE1BF4D9CCC}">
      <dgm:prSet/>
      <dgm:spPr/>
      <dgm:t>
        <a:bodyPr/>
        <a:lstStyle/>
        <a:p>
          <a:endParaRPr lang="es-ES"/>
        </a:p>
      </dgm:t>
    </dgm:pt>
    <dgm:pt modelId="{D096D1DA-18C4-42B6-90B7-6FB0D353F67B}" type="sibTrans" cxnId="{ACAA93C1-DBE7-4782-9AC1-FFE1BF4D9CCC}">
      <dgm:prSet/>
      <dgm:spPr/>
      <dgm:t>
        <a:bodyPr/>
        <a:lstStyle/>
        <a:p>
          <a:endParaRPr lang="es-ES"/>
        </a:p>
      </dgm:t>
    </dgm:pt>
    <dgm:pt modelId="{72B088E7-D40A-48ED-82EB-1B67433D5BFF}" type="pres">
      <dgm:prSet presAssocID="{B715FC8D-9F07-4FDD-B320-F1724068515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B865494-013A-47C7-91B0-12C57F31686E}" type="pres">
      <dgm:prSet presAssocID="{B715FC8D-9F07-4FDD-B320-F1724068515E}" presName="bkgdShp" presStyleLbl="alignAccFollowNode1" presStyleIdx="0" presStyleCnt="1" custLinFactNeighborX="761" custLinFactNeighborY="4200"/>
      <dgm:spPr/>
    </dgm:pt>
    <dgm:pt modelId="{804D1C4E-F7F2-4073-AF37-83D34C9CF4EC}" type="pres">
      <dgm:prSet presAssocID="{B715FC8D-9F07-4FDD-B320-F1724068515E}" presName="linComp" presStyleCnt="0"/>
      <dgm:spPr/>
    </dgm:pt>
    <dgm:pt modelId="{13ED02B1-47A9-4A16-801E-08EC24DE052F}" type="pres">
      <dgm:prSet presAssocID="{54388C7F-E7B5-47EF-B58B-AC0FFF33B51A}" presName="compNode" presStyleCnt="0"/>
      <dgm:spPr/>
    </dgm:pt>
    <dgm:pt modelId="{F0A1DB6E-D8BB-44A2-85CC-CE4C04F9436A}" type="pres">
      <dgm:prSet presAssocID="{54388C7F-E7B5-47EF-B58B-AC0FFF33B51A}" presName="node" presStyleLbl="node1" presStyleIdx="0" presStyleCnt="3" custScaleX="267009" custLinFactNeighborX="-2084" custLinFactNeighborY="6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115FF3-ADAD-48A8-8F90-78DFAE59B489}" type="pres">
      <dgm:prSet presAssocID="{54388C7F-E7B5-47EF-B58B-AC0FFF33B51A}" presName="invisiNode" presStyleLbl="node1" presStyleIdx="0" presStyleCnt="3"/>
      <dgm:spPr/>
    </dgm:pt>
    <dgm:pt modelId="{2CBFF2CC-CA09-43F9-AABF-5864AFCF7B0F}" type="pres">
      <dgm:prSet presAssocID="{54388C7F-E7B5-47EF-B58B-AC0FFF33B51A}" presName="imagNode" presStyleLbl="fgImgPlace1" presStyleIdx="0" presStyleCnt="3" custFlipVert="0" custScaleX="92221" custScaleY="63649" custLinFactNeighborX="-2745" custLinFactNeighborY="20265"/>
      <dgm:spPr>
        <a:blipFill rotWithShape="1"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64E03199-797B-438A-BD0B-6CFBA6063386}" type="pres">
      <dgm:prSet presAssocID="{4DD344B6-6D6C-4177-B21F-81A90AA1BE73}" presName="sibTrans" presStyleLbl="sibTrans2D1" presStyleIdx="0" presStyleCnt="0"/>
      <dgm:spPr/>
      <dgm:t>
        <a:bodyPr/>
        <a:lstStyle/>
        <a:p>
          <a:endParaRPr lang="es-ES"/>
        </a:p>
      </dgm:t>
    </dgm:pt>
    <dgm:pt modelId="{5C6D1B60-7586-44FA-AC38-943793DCF548}" type="pres">
      <dgm:prSet presAssocID="{EF019FA0-A962-4A22-B335-18CACA345084}" presName="compNode" presStyleCnt="0"/>
      <dgm:spPr/>
    </dgm:pt>
    <dgm:pt modelId="{BB017AF2-EDB2-4C25-B9F7-507AD5FD1C44}" type="pres">
      <dgm:prSet presAssocID="{EF019FA0-A962-4A22-B335-18CACA345084}" presName="node" presStyleLbl="node1" presStyleIdx="1" presStyleCnt="3" custScaleX="236197" custScaleY="100416" custLinFactNeighborX="-2289" custLinFactNeighborY="54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FBB86B-6E1A-4375-9C8E-FC75215AD5AE}" type="pres">
      <dgm:prSet presAssocID="{EF019FA0-A962-4A22-B335-18CACA345084}" presName="invisiNode" presStyleLbl="node1" presStyleIdx="1" presStyleCnt="3"/>
      <dgm:spPr/>
    </dgm:pt>
    <dgm:pt modelId="{C199BCFB-91CC-4205-84ED-35AC35EBC2FB}" type="pres">
      <dgm:prSet presAssocID="{EF019FA0-A962-4A22-B335-18CACA345084}" presName="imagNode" presStyleLbl="fgImgPlace1" presStyleIdx="1" presStyleCnt="3" custAng="10800000" custFlipVert="1" custScaleX="95442" custScaleY="75049" custLinFactNeighborX="1833" custLinFactNeighborY="21760"/>
      <dgm:spPr>
        <a:blipFill rotWithShape="1">
          <a:blip xmlns:r="http://schemas.openxmlformats.org/officeDocument/2006/relationships"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DA67EDFF-FAB8-411D-8221-78344CD333F9}" type="pres">
      <dgm:prSet presAssocID="{79232E77-D380-4CEF-8569-6A2AA23E3A6D}" presName="sibTrans" presStyleLbl="sibTrans2D1" presStyleIdx="0" presStyleCnt="0"/>
      <dgm:spPr/>
      <dgm:t>
        <a:bodyPr/>
        <a:lstStyle/>
        <a:p>
          <a:endParaRPr lang="es-ES"/>
        </a:p>
      </dgm:t>
    </dgm:pt>
    <dgm:pt modelId="{76C8B28C-26F5-47C5-9417-16857A05758D}" type="pres">
      <dgm:prSet presAssocID="{52FFCAF9-A8F5-4A85-977D-F91828481EBE}" presName="compNode" presStyleCnt="0"/>
      <dgm:spPr/>
    </dgm:pt>
    <dgm:pt modelId="{AED8FD39-F2CF-49FE-9E31-60843FFA010D}" type="pres">
      <dgm:prSet presAssocID="{52FFCAF9-A8F5-4A85-977D-F91828481EBE}" presName="node" presStyleLbl="node1" presStyleIdx="2" presStyleCnt="3" custScaleX="2719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DFF109-C7F5-4A49-B188-ECDC6EEAE3E7}" type="pres">
      <dgm:prSet presAssocID="{52FFCAF9-A8F5-4A85-977D-F91828481EBE}" presName="invisiNode" presStyleLbl="node1" presStyleIdx="2" presStyleCnt="3"/>
      <dgm:spPr/>
    </dgm:pt>
    <dgm:pt modelId="{EA28DD59-83BF-4651-9DDE-CBE7B262C7A3}" type="pres">
      <dgm:prSet presAssocID="{52FFCAF9-A8F5-4A85-977D-F91828481EBE}" presName="imagNode" presStyleLbl="fgImgPlace1" presStyleIdx="2" presStyleCnt="3" custFlipVert="1" custScaleX="85237" custScaleY="57929" custLinFactNeighborX="-4240" custLinFactNeighborY="23782"/>
      <dgm:spPr>
        <a:blipFill rotWithShape="1"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</dgm:ptLst>
  <dgm:cxnLst>
    <dgm:cxn modelId="{C3454711-B5F6-4C93-943E-0E6DBFE41AFF}" type="presOf" srcId="{52FFCAF9-A8F5-4A85-977D-F91828481EBE}" destId="{AED8FD39-F2CF-49FE-9E31-60843FFA010D}" srcOrd="0" destOrd="0" presId="urn:microsoft.com/office/officeart/2005/8/layout/pList2"/>
    <dgm:cxn modelId="{3BC5DC5B-CB70-4F18-AC90-CAE3790CA5E8}" srcId="{B715FC8D-9F07-4FDD-B320-F1724068515E}" destId="{EF019FA0-A962-4A22-B335-18CACA345084}" srcOrd="1" destOrd="0" parTransId="{1DF9BD72-FE42-4BBB-A774-C9EC83FC8F12}" sibTransId="{79232E77-D380-4CEF-8569-6A2AA23E3A6D}"/>
    <dgm:cxn modelId="{2B043BF5-5472-46BB-A222-CF83421535C0}" type="presOf" srcId="{B715FC8D-9F07-4FDD-B320-F1724068515E}" destId="{72B088E7-D40A-48ED-82EB-1B67433D5BFF}" srcOrd="0" destOrd="0" presId="urn:microsoft.com/office/officeart/2005/8/layout/pList2"/>
    <dgm:cxn modelId="{3A7150BD-5479-4A61-97F7-31FED43EFAC0}" type="presOf" srcId="{79232E77-D380-4CEF-8569-6A2AA23E3A6D}" destId="{DA67EDFF-FAB8-411D-8221-78344CD333F9}" srcOrd="0" destOrd="0" presId="urn:microsoft.com/office/officeart/2005/8/layout/pList2"/>
    <dgm:cxn modelId="{ACAA93C1-DBE7-4782-9AC1-FFE1BF4D9CCC}" srcId="{B715FC8D-9F07-4FDD-B320-F1724068515E}" destId="{52FFCAF9-A8F5-4A85-977D-F91828481EBE}" srcOrd="2" destOrd="0" parTransId="{1A60BBE6-D53E-4A44-807F-30E660EF80E4}" sibTransId="{D096D1DA-18C4-42B6-90B7-6FB0D353F67B}"/>
    <dgm:cxn modelId="{2B1E2A75-FE3F-4723-86CB-7CC7C015EC62}" type="presOf" srcId="{4DD344B6-6D6C-4177-B21F-81A90AA1BE73}" destId="{64E03199-797B-438A-BD0B-6CFBA6063386}" srcOrd="0" destOrd="0" presId="urn:microsoft.com/office/officeart/2005/8/layout/pList2"/>
    <dgm:cxn modelId="{FF3C9EF9-023F-428A-9121-5D8ED7ECBB44}" srcId="{B715FC8D-9F07-4FDD-B320-F1724068515E}" destId="{54388C7F-E7B5-47EF-B58B-AC0FFF33B51A}" srcOrd="0" destOrd="0" parTransId="{B4D92C8D-5433-438B-88D7-BC98C824B8FC}" sibTransId="{4DD344B6-6D6C-4177-B21F-81A90AA1BE73}"/>
    <dgm:cxn modelId="{50078503-636F-4CFC-A4FD-268FE4CD74B4}" type="presOf" srcId="{EF019FA0-A962-4A22-B335-18CACA345084}" destId="{BB017AF2-EDB2-4C25-B9F7-507AD5FD1C44}" srcOrd="0" destOrd="0" presId="urn:microsoft.com/office/officeart/2005/8/layout/pList2"/>
    <dgm:cxn modelId="{2701C42F-FADF-41B1-A990-46E26AEB5DA5}" type="presOf" srcId="{54388C7F-E7B5-47EF-B58B-AC0FFF33B51A}" destId="{F0A1DB6E-D8BB-44A2-85CC-CE4C04F9436A}" srcOrd="0" destOrd="0" presId="urn:microsoft.com/office/officeart/2005/8/layout/pList2"/>
    <dgm:cxn modelId="{0344D3FF-F4BE-4954-AE5D-154415C2D10D}" type="presParOf" srcId="{72B088E7-D40A-48ED-82EB-1B67433D5BFF}" destId="{EB865494-013A-47C7-91B0-12C57F31686E}" srcOrd="0" destOrd="0" presId="urn:microsoft.com/office/officeart/2005/8/layout/pList2"/>
    <dgm:cxn modelId="{D27FF999-1F8A-4152-9CD1-5884DB8B33B0}" type="presParOf" srcId="{72B088E7-D40A-48ED-82EB-1B67433D5BFF}" destId="{804D1C4E-F7F2-4073-AF37-83D34C9CF4EC}" srcOrd="1" destOrd="0" presId="urn:microsoft.com/office/officeart/2005/8/layout/pList2"/>
    <dgm:cxn modelId="{5F1C6181-C907-4C38-B7F3-567AF7BC744E}" type="presParOf" srcId="{804D1C4E-F7F2-4073-AF37-83D34C9CF4EC}" destId="{13ED02B1-47A9-4A16-801E-08EC24DE052F}" srcOrd="0" destOrd="0" presId="urn:microsoft.com/office/officeart/2005/8/layout/pList2"/>
    <dgm:cxn modelId="{DAEC7031-9F53-4DA3-8C18-63A065F6B2CB}" type="presParOf" srcId="{13ED02B1-47A9-4A16-801E-08EC24DE052F}" destId="{F0A1DB6E-D8BB-44A2-85CC-CE4C04F9436A}" srcOrd="0" destOrd="0" presId="urn:microsoft.com/office/officeart/2005/8/layout/pList2"/>
    <dgm:cxn modelId="{7E00BD47-7934-4C23-9396-7F677DB09230}" type="presParOf" srcId="{13ED02B1-47A9-4A16-801E-08EC24DE052F}" destId="{24115FF3-ADAD-48A8-8F90-78DFAE59B489}" srcOrd="1" destOrd="0" presId="urn:microsoft.com/office/officeart/2005/8/layout/pList2"/>
    <dgm:cxn modelId="{F5EC9E14-5681-404D-8A8A-5D7EEA247F96}" type="presParOf" srcId="{13ED02B1-47A9-4A16-801E-08EC24DE052F}" destId="{2CBFF2CC-CA09-43F9-AABF-5864AFCF7B0F}" srcOrd="2" destOrd="0" presId="urn:microsoft.com/office/officeart/2005/8/layout/pList2"/>
    <dgm:cxn modelId="{0A725D29-35FB-46B9-B994-CDE8D59204D2}" type="presParOf" srcId="{804D1C4E-F7F2-4073-AF37-83D34C9CF4EC}" destId="{64E03199-797B-438A-BD0B-6CFBA6063386}" srcOrd="1" destOrd="0" presId="urn:microsoft.com/office/officeart/2005/8/layout/pList2"/>
    <dgm:cxn modelId="{D999F21F-4D72-4D7A-B48C-16E38786DF01}" type="presParOf" srcId="{804D1C4E-F7F2-4073-AF37-83D34C9CF4EC}" destId="{5C6D1B60-7586-44FA-AC38-943793DCF548}" srcOrd="2" destOrd="0" presId="urn:microsoft.com/office/officeart/2005/8/layout/pList2"/>
    <dgm:cxn modelId="{54F4A083-8CD6-450D-BE58-BE295EBE26E0}" type="presParOf" srcId="{5C6D1B60-7586-44FA-AC38-943793DCF548}" destId="{BB017AF2-EDB2-4C25-B9F7-507AD5FD1C44}" srcOrd="0" destOrd="0" presId="urn:microsoft.com/office/officeart/2005/8/layout/pList2"/>
    <dgm:cxn modelId="{FD6BBEBE-1FF8-4970-BEDB-2AF428AAD45D}" type="presParOf" srcId="{5C6D1B60-7586-44FA-AC38-943793DCF548}" destId="{87FBB86B-6E1A-4375-9C8E-FC75215AD5AE}" srcOrd="1" destOrd="0" presId="urn:microsoft.com/office/officeart/2005/8/layout/pList2"/>
    <dgm:cxn modelId="{4B6BFA0C-8517-443A-A9D6-D9C73A02A779}" type="presParOf" srcId="{5C6D1B60-7586-44FA-AC38-943793DCF548}" destId="{C199BCFB-91CC-4205-84ED-35AC35EBC2FB}" srcOrd="2" destOrd="0" presId="urn:microsoft.com/office/officeart/2005/8/layout/pList2"/>
    <dgm:cxn modelId="{BE5867E4-F014-4B1F-A557-120AA16AA960}" type="presParOf" srcId="{804D1C4E-F7F2-4073-AF37-83D34C9CF4EC}" destId="{DA67EDFF-FAB8-411D-8221-78344CD333F9}" srcOrd="3" destOrd="0" presId="urn:microsoft.com/office/officeart/2005/8/layout/pList2"/>
    <dgm:cxn modelId="{22A3A0F8-3760-4520-A8CE-07B58D144375}" type="presParOf" srcId="{804D1C4E-F7F2-4073-AF37-83D34C9CF4EC}" destId="{76C8B28C-26F5-47C5-9417-16857A05758D}" srcOrd="4" destOrd="0" presId="urn:microsoft.com/office/officeart/2005/8/layout/pList2"/>
    <dgm:cxn modelId="{77DA4C0E-C819-4CDA-BDA4-CFA57F2B4D6C}" type="presParOf" srcId="{76C8B28C-26F5-47C5-9417-16857A05758D}" destId="{AED8FD39-F2CF-49FE-9E31-60843FFA010D}" srcOrd="0" destOrd="0" presId="urn:microsoft.com/office/officeart/2005/8/layout/pList2"/>
    <dgm:cxn modelId="{C20EED7C-49AA-4D50-8CC3-2E32E06DF98F}" type="presParOf" srcId="{76C8B28C-26F5-47C5-9417-16857A05758D}" destId="{BCDFF109-C7F5-4A49-B188-ECDC6EEAE3E7}" srcOrd="1" destOrd="0" presId="urn:microsoft.com/office/officeart/2005/8/layout/pList2"/>
    <dgm:cxn modelId="{7FB084A0-D8C9-4740-B88F-570A495971E4}" type="presParOf" srcId="{76C8B28C-26F5-47C5-9417-16857A05758D}" destId="{EA28DD59-83BF-4651-9DDE-CBE7B262C7A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441165-10D0-48E3-B3E4-E95097597C9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6F3700-409F-4091-ABCE-1552AFE67C89}">
      <dgm:prSet phldrT="[Texto]"/>
      <dgm:spPr>
        <a:ln>
          <a:noFill/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A6B651A9-5F56-48A4-9856-CE544CA9742E}" type="parTrans" cxnId="{558F9E51-03C8-4A46-B974-EC25D00B8F0A}">
      <dgm:prSet/>
      <dgm:spPr/>
      <dgm:t>
        <a:bodyPr/>
        <a:lstStyle/>
        <a:p>
          <a:endParaRPr lang="es-ES"/>
        </a:p>
      </dgm:t>
    </dgm:pt>
    <dgm:pt modelId="{35656F74-7B49-480A-A026-8A3ABBB243E0}" type="sibTrans" cxnId="{558F9E51-03C8-4A46-B974-EC25D00B8F0A}">
      <dgm:prSet/>
      <dgm:spPr/>
      <dgm:t>
        <a:bodyPr/>
        <a:lstStyle/>
        <a:p>
          <a:endParaRPr lang="es-ES"/>
        </a:p>
      </dgm:t>
    </dgm:pt>
    <dgm:pt modelId="{CB415316-E054-422E-A77A-899702349E86}">
      <dgm:prSet phldrT="[Texto]"/>
      <dgm:spPr/>
      <dgm:t>
        <a:bodyPr/>
        <a:lstStyle/>
        <a:p>
          <a:r>
            <a:rPr lang="es-ES" dirty="0" smtClean="0"/>
            <a:t>ROS</a:t>
          </a:r>
          <a:endParaRPr lang="es-ES" dirty="0"/>
        </a:p>
      </dgm:t>
    </dgm:pt>
    <dgm:pt modelId="{2F652486-0EEF-4CAE-9E9A-CB48DBA59323}" type="parTrans" cxnId="{19D3EAC2-0CF9-4307-A681-C6B443F655F7}">
      <dgm:prSet/>
      <dgm:spPr/>
      <dgm:t>
        <a:bodyPr/>
        <a:lstStyle/>
        <a:p>
          <a:endParaRPr lang="es-ES"/>
        </a:p>
      </dgm:t>
    </dgm:pt>
    <dgm:pt modelId="{F53CC17F-1089-4331-85D0-A56F2FF723B2}" type="sibTrans" cxnId="{19D3EAC2-0CF9-4307-A681-C6B443F655F7}">
      <dgm:prSet/>
      <dgm:spPr/>
      <dgm:t>
        <a:bodyPr/>
        <a:lstStyle/>
        <a:p>
          <a:endParaRPr lang="es-ES"/>
        </a:p>
      </dgm:t>
    </dgm:pt>
    <dgm:pt modelId="{872245EA-8791-439E-B38B-F44B8D87BF8B}">
      <dgm:prSet phldrT="[Texto]"/>
      <dgm:spPr/>
      <dgm:t>
        <a:bodyPr/>
        <a:lstStyle/>
        <a:p>
          <a:r>
            <a:rPr lang="es-ES" dirty="0" err="1" smtClean="0"/>
            <a:t>Orocos</a:t>
          </a:r>
          <a:endParaRPr lang="es-ES" dirty="0"/>
        </a:p>
      </dgm:t>
    </dgm:pt>
    <dgm:pt modelId="{444A583A-D622-4950-820F-18441A62A800}" type="parTrans" cxnId="{C054673C-D425-4406-9E3E-585F61A09C2C}">
      <dgm:prSet/>
      <dgm:spPr/>
      <dgm:t>
        <a:bodyPr/>
        <a:lstStyle/>
        <a:p>
          <a:endParaRPr lang="es-ES"/>
        </a:p>
      </dgm:t>
    </dgm:pt>
    <dgm:pt modelId="{7B463BE9-6BB0-45F2-A437-89CFF239BF5E}" type="sibTrans" cxnId="{C054673C-D425-4406-9E3E-585F61A09C2C}">
      <dgm:prSet/>
      <dgm:spPr/>
      <dgm:t>
        <a:bodyPr/>
        <a:lstStyle/>
        <a:p>
          <a:endParaRPr lang="es-ES"/>
        </a:p>
      </dgm:t>
    </dgm:pt>
    <dgm:pt modelId="{7B2B9590-CBFB-4D81-B3CE-89F3B8184E42}">
      <dgm:prSet phldrT="[Texto]"/>
      <dgm:spPr/>
      <dgm:t>
        <a:bodyPr/>
        <a:lstStyle/>
        <a:p>
          <a:r>
            <a:rPr lang="es-ES" dirty="0" smtClean="0"/>
            <a:t>Urbi</a:t>
          </a:r>
          <a:endParaRPr lang="es-ES" dirty="0"/>
        </a:p>
      </dgm:t>
    </dgm:pt>
    <dgm:pt modelId="{B4E36B60-A50A-4333-BAFC-33B4096003FF}" type="parTrans" cxnId="{307CD09D-C8CB-4FE1-A44C-E29A2EB21446}">
      <dgm:prSet/>
      <dgm:spPr/>
      <dgm:t>
        <a:bodyPr/>
        <a:lstStyle/>
        <a:p>
          <a:endParaRPr lang="es-ES"/>
        </a:p>
      </dgm:t>
    </dgm:pt>
    <dgm:pt modelId="{77BF8612-06A5-480C-B71D-5F6F5136ED35}" type="sibTrans" cxnId="{307CD09D-C8CB-4FE1-A44C-E29A2EB21446}">
      <dgm:prSet/>
      <dgm:spPr/>
      <dgm:t>
        <a:bodyPr/>
        <a:lstStyle/>
        <a:p>
          <a:endParaRPr lang="es-ES"/>
        </a:p>
      </dgm:t>
    </dgm:pt>
    <dgm:pt modelId="{C01D5A8D-B51A-4212-B6F8-33A1319CD17A}" type="pres">
      <dgm:prSet presAssocID="{F4441165-10D0-48E3-B3E4-E95097597C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33F3E1C3-3392-45A4-847B-966EBE532BC2}" type="pres">
      <dgm:prSet presAssocID="{C16F3700-409F-4091-ABCE-1552AFE67C89}" presName="hierRoot1" presStyleCnt="0">
        <dgm:presLayoutVars>
          <dgm:hierBranch val="init"/>
        </dgm:presLayoutVars>
      </dgm:prSet>
      <dgm:spPr/>
    </dgm:pt>
    <dgm:pt modelId="{CA745691-DD34-495D-A58C-B257FB835B9B}" type="pres">
      <dgm:prSet presAssocID="{C16F3700-409F-4091-ABCE-1552AFE67C89}" presName="rootComposite1" presStyleCnt="0"/>
      <dgm:spPr/>
    </dgm:pt>
    <dgm:pt modelId="{FDF3B7CC-4CF4-41EF-973A-1EC16FAA29E0}" type="pres">
      <dgm:prSet presAssocID="{C16F3700-409F-4091-ABCE-1552AFE67C89}" presName="rootText1" presStyleLbl="node0" presStyleIdx="0" presStyleCnt="1" custScaleX="90709" custScaleY="86112" custLinFactNeighborX="-341" custLinFactNeighborY="335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599740B-A279-42AD-ADC3-72FAD4C3C77E}" type="pres">
      <dgm:prSet presAssocID="{C16F3700-409F-4091-ABCE-1552AFE67C89}" presName="rootConnector1" presStyleLbl="node1" presStyleIdx="0" presStyleCnt="0"/>
      <dgm:spPr/>
      <dgm:t>
        <a:bodyPr/>
        <a:lstStyle/>
        <a:p>
          <a:endParaRPr lang="es-ES"/>
        </a:p>
      </dgm:t>
    </dgm:pt>
    <dgm:pt modelId="{E8549FA6-5E87-41C8-9D01-B2376A357E69}" type="pres">
      <dgm:prSet presAssocID="{C16F3700-409F-4091-ABCE-1552AFE67C89}" presName="hierChild2" presStyleCnt="0"/>
      <dgm:spPr/>
    </dgm:pt>
    <dgm:pt modelId="{C9B6CA29-6E91-464A-836F-3DE19F1AD417}" type="pres">
      <dgm:prSet presAssocID="{2F652486-0EEF-4CAE-9E9A-CB48DBA59323}" presName="Name37" presStyleLbl="parChTrans1D2" presStyleIdx="0" presStyleCnt="3"/>
      <dgm:spPr/>
      <dgm:t>
        <a:bodyPr/>
        <a:lstStyle/>
        <a:p>
          <a:endParaRPr lang="es-ES"/>
        </a:p>
      </dgm:t>
    </dgm:pt>
    <dgm:pt modelId="{C974986B-86FA-4BF0-93FA-CE0EDC9F687E}" type="pres">
      <dgm:prSet presAssocID="{CB415316-E054-422E-A77A-899702349E86}" presName="hierRoot2" presStyleCnt="0">
        <dgm:presLayoutVars>
          <dgm:hierBranch val="init"/>
        </dgm:presLayoutVars>
      </dgm:prSet>
      <dgm:spPr/>
    </dgm:pt>
    <dgm:pt modelId="{60B6C25E-D8E1-4BCC-B293-E86C34FAF387}" type="pres">
      <dgm:prSet presAssocID="{CB415316-E054-422E-A77A-899702349E86}" presName="rootComposite" presStyleCnt="0"/>
      <dgm:spPr/>
    </dgm:pt>
    <dgm:pt modelId="{5D935E6B-DC2F-4A2D-A096-EF1621764B59}" type="pres">
      <dgm:prSet presAssocID="{CB415316-E054-422E-A77A-899702349E8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919952B-72A5-4E6B-8510-EC648CAA9BD0}" type="pres">
      <dgm:prSet presAssocID="{CB415316-E054-422E-A77A-899702349E86}" presName="rootConnector" presStyleLbl="node2" presStyleIdx="0" presStyleCnt="3"/>
      <dgm:spPr/>
      <dgm:t>
        <a:bodyPr/>
        <a:lstStyle/>
        <a:p>
          <a:endParaRPr lang="es-ES"/>
        </a:p>
      </dgm:t>
    </dgm:pt>
    <dgm:pt modelId="{256A7A28-8FAD-4BF1-BC72-DCC13C962773}" type="pres">
      <dgm:prSet presAssocID="{CB415316-E054-422E-A77A-899702349E86}" presName="hierChild4" presStyleCnt="0"/>
      <dgm:spPr/>
    </dgm:pt>
    <dgm:pt modelId="{2C1FE945-6333-42B8-A11A-D4BD2689B1C0}" type="pres">
      <dgm:prSet presAssocID="{CB415316-E054-422E-A77A-899702349E86}" presName="hierChild5" presStyleCnt="0"/>
      <dgm:spPr/>
    </dgm:pt>
    <dgm:pt modelId="{88C4A2C6-8355-4006-999A-3ACD830B30BE}" type="pres">
      <dgm:prSet presAssocID="{444A583A-D622-4950-820F-18441A62A800}" presName="Name37" presStyleLbl="parChTrans1D2" presStyleIdx="1" presStyleCnt="3"/>
      <dgm:spPr/>
      <dgm:t>
        <a:bodyPr/>
        <a:lstStyle/>
        <a:p>
          <a:endParaRPr lang="es-ES"/>
        </a:p>
      </dgm:t>
    </dgm:pt>
    <dgm:pt modelId="{4B1BD510-F22D-40FF-AC63-7A83B917B341}" type="pres">
      <dgm:prSet presAssocID="{872245EA-8791-439E-B38B-F44B8D87BF8B}" presName="hierRoot2" presStyleCnt="0">
        <dgm:presLayoutVars>
          <dgm:hierBranch val="init"/>
        </dgm:presLayoutVars>
      </dgm:prSet>
      <dgm:spPr/>
    </dgm:pt>
    <dgm:pt modelId="{B2A2DEB2-79B1-4DD3-8450-7F7D8B0F6E65}" type="pres">
      <dgm:prSet presAssocID="{872245EA-8791-439E-B38B-F44B8D87BF8B}" presName="rootComposite" presStyleCnt="0"/>
      <dgm:spPr/>
    </dgm:pt>
    <dgm:pt modelId="{3B21BB73-3ADC-4CB0-8E58-9A3B9A4022B4}" type="pres">
      <dgm:prSet presAssocID="{872245EA-8791-439E-B38B-F44B8D87BF8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947C091-ED8B-4AFC-8789-55AAFCAC1AE2}" type="pres">
      <dgm:prSet presAssocID="{872245EA-8791-439E-B38B-F44B8D87BF8B}" presName="rootConnector" presStyleLbl="node2" presStyleIdx="1" presStyleCnt="3"/>
      <dgm:spPr/>
      <dgm:t>
        <a:bodyPr/>
        <a:lstStyle/>
        <a:p>
          <a:endParaRPr lang="es-ES"/>
        </a:p>
      </dgm:t>
    </dgm:pt>
    <dgm:pt modelId="{F986454A-343D-4CDE-AD02-680BA994713D}" type="pres">
      <dgm:prSet presAssocID="{872245EA-8791-439E-B38B-F44B8D87BF8B}" presName="hierChild4" presStyleCnt="0"/>
      <dgm:spPr/>
    </dgm:pt>
    <dgm:pt modelId="{29CB3CDF-A2E3-4C74-87E7-DF6385D28338}" type="pres">
      <dgm:prSet presAssocID="{872245EA-8791-439E-B38B-F44B8D87BF8B}" presName="hierChild5" presStyleCnt="0"/>
      <dgm:spPr/>
    </dgm:pt>
    <dgm:pt modelId="{D1F369EA-2E2D-4594-A5FD-126D0F56A1A9}" type="pres">
      <dgm:prSet presAssocID="{B4E36B60-A50A-4333-BAFC-33B4096003FF}" presName="Name37" presStyleLbl="parChTrans1D2" presStyleIdx="2" presStyleCnt="3"/>
      <dgm:spPr/>
      <dgm:t>
        <a:bodyPr/>
        <a:lstStyle/>
        <a:p>
          <a:endParaRPr lang="es-ES"/>
        </a:p>
      </dgm:t>
    </dgm:pt>
    <dgm:pt modelId="{DE51F1C0-FC31-4B41-B93B-7C2D80B2FA36}" type="pres">
      <dgm:prSet presAssocID="{7B2B9590-CBFB-4D81-B3CE-89F3B8184E42}" presName="hierRoot2" presStyleCnt="0">
        <dgm:presLayoutVars>
          <dgm:hierBranch val="init"/>
        </dgm:presLayoutVars>
      </dgm:prSet>
      <dgm:spPr/>
    </dgm:pt>
    <dgm:pt modelId="{1A5524B5-6C62-484B-AD4F-A14769218379}" type="pres">
      <dgm:prSet presAssocID="{7B2B9590-CBFB-4D81-B3CE-89F3B8184E42}" presName="rootComposite" presStyleCnt="0"/>
      <dgm:spPr/>
    </dgm:pt>
    <dgm:pt modelId="{09862CC0-A056-46C1-BBF4-F1531C8CE9CE}" type="pres">
      <dgm:prSet presAssocID="{7B2B9590-CBFB-4D81-B3CE-89F3B8184E4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94DB61-DFF1-4503-ADE2-0B28BA965782}" type="pres">
      <dgm:prSet presAssocID="{7B2B9590-CBFB-4D81-B3CE-89F3B8184E42}" presName="rootConnector" presStyleLbl="node2" presStyleIdx="2" presStyleCnt="3"/>
      <dgm:spPr/>
      <dgm:t>
        <a:bodyPr/>
        <a:lstStyle/>
        <a:p>
          <a:endParaRPr lang="es-ES"/>
        </a:p>
      </dgm:t>
    </dgm:pt>
    <dgm:pt modelId="{C049E332-C42B-48BC-AB3D-A5BF4F9AF62D}" type="pres">
      <dgm:prSet presAssocID="{7B2B9590-CBFB-4D81-B3CE-89F3B8184E42}" presName="hierChild4" presStyleCnt="0"/>
      <dgm:spPr/>
    </dgm:pt>
    <dgm:pt modelId="{1ABC5BAD-3620-4F39-9D7A-A7CC2FBE7204}" type="pres">
      <dgm:prSet presAssocID="{7B2B9590-CBFB-4D81-B3CE-89F3B8184E42}" presName="hierChild5" presStyleCnt="0"/>
      <dgm:spPr/>
    </dgm:pt>
    <dgm:pt modelId="{26BC0F71-D965-4910-922A-758A8985BEC8}" type="pres">
      <dgm:prSet presAssocID="{C16F3700-409F-4091-ABCE-1552AFE67C89}" presName="hierChild3" presStyleCnt="0"/>
      <dgm:spPr/>
    </dgm:pt>
  </dgm:ptLst>
  <dgm:cxnLst>
    <dgm:cxn modelId="{791D8BCF-3ECF-4446-902B-C748850EAD94}" type="presOf" srcId="{F4441165-10D0-48E3-B3E4-E95097597C96}" destId="{C01D5A8D-B51A-4212-B6F8-33A1319CD17A}" srcOrd="0" destOrd="0" presId="urn:microsoft.com/office/officeart/2005/8/layout/orgChart1"/>
    <dgm:cxn modelId="{736AD917-BBE0-46FC-B440-E595291FAFA5}" type="presOf" srcId="{872245EA-8791-439E-B38B-F44B8D87BF8B}" destId="{B947C091-ED8B-4AFC-8789-55AAFCAC1AE2}" srcOrd="1" destOrd="0" presId="urn:microsoft.com/office/officeart/2005/8/layout/orgChart1"/>
    <dgm:cxn modelId="{2602590C-6C5A-4551-8BC9-144655370F70}" type="presOf" srcId="{2F652486-0EEF-4CAE-9E9A-CB48DBA59323}" destId="{C9B6CA29-6E91-464A-836F-3DE19F1AD417}" srcOrd="0" destOrd="0" presId="urn:microsoft.com/office/officeart/2005/8/layout/orgChart1"/>
    <dgm:cxn modelId="{FC10CC98-1287-4402-93C0-0FFD6ED56C80}" type="presOf" srcId="{CB415316-E054-422E-A77A-899702349E86}" destId="{6919952B-72A5-4E6B-8510-EC648CAA9BD0}" srcOrd="1" destOrd="0" presId="urn:microsoft.com/office/officeart/2005/8/layout/orgChart1"/>
    <dgm:cxn modelId="{558F9E51-03C8-4A46-B974-EC25D00B8F0A}" srcId="{F4441165-10D0-48E3-B3E4-E95097597C96}" destId="{C16F3700-409F-4091-ABCE-1552AFE67C89}" srcOrd="0" destOrd="0" parTransId="{A6B651A9-5F56-48A4-9856-CE544CA9742E}" sibTransId="{35656F74-7B49-480A-A026-8A3ABBB243E0}"/>
    <dgm:cxn modelId="{DA904CE4-C8F8-429F-BC45-D8D29CEDCA32}" type="presOf" srcId="{872245EA-8791-439E-B38B-F44B8D87BF8B}" destId="{3B21BB73-3ADC-4CB0-8E58-9A3B9A4022B4}" srcOrd="0" destOrd="0" presId="urn:microsoft.com/office/officeart/2005/8/layout/orgChart1"/>
    <dgm:cxn modelId="{5A05A039-46D4-474B-BB50-6E253DAA939C}" type="presOf" srcId="{C16F3700-409F-4091-ABCE-1552AFE67C89}" destId="{FDF3B7CC-4CF4-41EF-973A-1EC16FAA29E0}" srcOrd="0" destOrd="0" presId="urn:microsoft.com/office/officeart/2005/8/layout/orgChart1"/>
    <dgm:cxn modelId="{D1BADFC7-0850-413B-9336-AC985CE199EF}" type="presOf" srcId="{7B2B9590-CBFB-4D81-B3CE-89F3B8184E42}" destId="{7D94DB61-DFF1-4503-ADE2-0B28BA965782}" srcOrd="1" destOrd="0" presId="urn:microsoft.com/office/officeart/2005/8/layout/orgChart1"/>
    <dgm:cxn modelId="{6D669F83-D193-4BAD-B293-7D027EB9FEAE}" type="presOf" srcId="{444A583A-D622-4950-820F-18441A62A800}" destId="{88C4A2C6-8355-4006-999A-3ACD830B30BE}" srcOrd="0" destOrd="0" presId="urn:microsoft.com/office/officeart/2005/8/layout/orgChart1"/>
    <dgm:cxn modelId="{C054673C-D425-4406-9E3E-585F61A09C2C}" srcId="{C16F3700-409F-4091-ABCE-1552AFE67C89}" destId="{872245EA-8791-439E-B38B-F44B8D87BF8B}" srcOrd="1" destOrd="0" parTransId="{444A583A-D622-4950-820F-18441A62A800}" sibTransId="{7B463BE9-6BB0-45F2-A437-89CFF239BF5E}"/>
    <dgm:cxn modelId="{307CD09D-C8CB-4FE1-A44C-E29A2EB21446}" srcId="{C16F3700-409F-4091-ABCE-1552AFE67C89}" destId="{7B2B9590-CBFB-4D81-B3CE-89F3B8184E42}" srcOrd="2" destOrd="0" parTransId="{B4E36B60-A50A-4333-BAFC-33B4096003FF}" sibTransId="{77BF8612-06A5-480C-B71D-5F6F5136ED35}"/>
    <dgm:cxn modelId="{4A752969-EF0F-4D8A-B7A6-18C87E8D22A4}" type="presOf" srcId="{B4E36B60-A50A-4333-BAFC-33B4096003FF}" destId="{D1F369EA-2E2D-4594-A5FD-126D0F56A1A9}" srcOrd="0" destOrd="0" presId="urn:microsoft.com/office/officeart/2005/8/layout/orgChart1"/>
    <dgm:cxn modelId="{79A32CEE-ADD6-4E01-A748-32314D7A0BF9}" type="presOf" srcId="{CB415316-E054-422E-A77A-899702349E86}" destId="{5D935E6B-DC2F-4A2D-A096-EF1621764B59}" srcOrd="0" destOrd="0" presId="urn:microsoft.com/office/officeart/2005/8/layout/orgChart1"/>
    <dgm:cxn modelId="{19D3EAC2-0CF9-4307-A681-C6B443F655F7}" srcId="{C16F3700-409F-4091-ABCE-1552AFE67C89}" destId="{CB415316-E054-422E-A77A-899702349E86}" srcOrd="0" destOrd="0" parTransId="{2F652486-0EEF-4CAE-9E9A-CB48DBA59323}" sibTransId="{F53CC17F-1089-4331-85D0-A56F2FF723B2}"/>
    <dgm:cxn modelId="{93C1D5BA-F8FB-4702-8DD3-F40FA37F3D44}" type="presOf" srcId="{C16F3700-409F-4091-ABCE-1552AFE67C89}" destId="{7599740B-A279-42AD-ADC3-72FAD4C3C77E}" srcOrd="1" destOrd="0" presId="urn:microsoft.com/office/officeart/2005/8/layout/orgChart1"/>
    <dgm:cxn modelId="{0764218D-A40A-41DD-9FE9-9A682730EBDC}" type="presOf" srcId="{7B2B9590-CBFB-4D81-B3CE-89F3B8184E42}" destId="{09862CC0-A056-46C1-BBF4-F1531C8CE9CE}" srcOrd="0" destOrd="0" presId="urn:microsoft.com/office/officeart/2005/8/layout/orgChart1"/>
    <dgm:cxn modelId="{A45A5E98-0C1C-4B33-B775-CFE1A25EA35D}" type="presParOf" srcId="{C01D5A8D-B51A-4212-B6F8-33A1319CD17A}" destId="{33F3E1C3-3392-45A4-847B-966EBE532BC2}" srcOrd="0" destOrd="0" presId="urn:microsoft.com/office/officeart/2005/8/layout/orgChart1"/>
    <dgm:cxn modelId="{7BDF667D-CD08-4D93-8588-9B7483448C2F}" type="presParOf" srcId="{33F3E1C3-3392-45A4-847B-966EBE532BC2}" destId="{CA745691-DD34-495D-A58C-B257FB835B9B}" srcOrd="0" destOrd="0" presId="urn:microsoft.com/office/officeart/2005/8/layout/orgChart1"/>
    <dgm:cxn modelId="{FB57A699-D70D-41D6-A8C8-8742DC8884F9}" type="presParOf" srcId="{CA745691-DD34-495D-A58C-B257FB835B9B}" destId="{FDF3B7CC-4CF4-41EF-973A-1EC16FAA29E0}" srcOrd="0" destOrd="0" presId="urn:microsoft.com/office/officeart/2005/8/layout/orgChart1"/>
    <dgm:cxn modelId="{BEB126D0-14C9-4416-AB4D-96530287548A}" type="presParOf" srcId="{CA745691-DD34-495D-A58C-B257FB835B9B}" destId="{7599740B-A279-42AD-ADC3-72FAD4C3C77E}" srcOrd="1" destOrd="0" presId="urn:microsoft.com/office/officeart/2005/8/layout/orgChart1"/>
    <dgm:cxn modelId="{B8D75FF9-2D4F-4EC2-ABC1-C393AB8BF3FB}" type="presParOf" srcId="{33F3E1C3-3392-45A4-847B-966EBE532BC2}" destId="{E8549FA6-5E87-41C8-9D01-B2376A357E69}" srcOrd="1" destOrd="0" presId="urn:microsoft.com/office/officeart/2005/8/layout/orgChart1"/>
    <dgm:cxn modelId="{6EEE5A95-ADED-4693-8FDC-3A9F9EA282BC}" type="presParOf" srcId="{E8549FA6-5E87-41C8-9D01-B2376A357E69}" destId="{C9B6CA29-6E91-464A-836F-3DE19F1AD417}" srcOrd="0" destOrd="0" presId="urn:microsoft.com/office/officeart/2005/8/layout/orgChart1"/>
    <dgm:cxn modelId="{BD83498C-E1A6-4885-8FE3-69C98280FFE7}" type="presParOf" srcId="{E8549FA6-5E87-41C8-9D01-B2376A357E69}" destId="{C974986B-86FA-4BF0-93FA-CE0EDC9F687E}" srcOrd="1" destOrd="0" presId="urn:microsoft.com/office/officeart/2005/8/layout/orgChart1"/>
    <dgm:cxn modelId="{5E0582D1-7E37-4784-8C5C-D82D1A976182}" type="presParOf" srcId="{C974986B-86FA-4BF0-93FA-CE0EDC9F687E}" destId="{60B6C25E-D8E1-4BCC-B293-E86C34FAF387}" srcOrd="0" destOrd="0" presId="urn:microsoft.com/office/officeart/2005/8/layout/orgChart1"/>
    <dgm:cxn modelId="{3F02898F-1E2C-46C0-B6D4-70DCAC054B83}" type="presParOf" srcId="{60B6C25E-D8E1-4BCC-B293-E86C34FAF387}" destId="{5D935E6B-DC2F-4A2D-A096-EF1621764B59}" srcOrd="0" destOrd="0" presId="urn:microsoft.com/office/officeart/2005/8/layout/orgChart1"/>
    <dgm:cxn modelId="{9FA7F903-AEE7-4CBB-96E7-9914EEBCDB66}" type="presParOf" srcId="{60B6C25E-D8E1-4BCC-B293-E86C34FAF387}" destId="{6919952B-72A5-4E6B-8510-EC648CAA9BD0}" srcOrd="1" destOrd="0" presId="urn:microsoft.com/office/officeart/2005/8/layout/orgChart1"/>
    <dgm:cxn modelId="{1AF22E4D-AEE7-4EB6-B7D6-5B9A0EE08B05}" type="presParOf" srcId="{C974986B-86FA-4BF0-93FA-CE0EDC9F687E}" destId="{256A7A28-8FAD-4BF1-BC72-DCC13C962773}" srcOrd="1" destOrd="0" presId="urn:microsoft.com/office/officeart/2005/8/layout/orgChart1"/>
    <dgm:cxn modelId="{833150A5-870E-470D-85A7-661359FCD7F8}" type="presParOf" srcId="{C974986B-86FA-4BF0-93FA-CE0EDC9F687E}" destId="{2C1FE945-6333-42B8-A11A-D4BD2689B1C0}" srcOrd="2" destOrd="0" presId="urn:microsoft.com/office/officeart/2005/8/layout/orgChart1"/>
    <dgm:cxn modelId="{5A12A05E-F223-4575-A8BC-E79DB4BD9507}" type="presParOf" srcId="{E8549FA6-5E87-41C8-9D01-B2376A357E69}" destId="{88C4A2C6-8355-4006-999A-3ACD830B30BE}" srcOrd="2" destOrd="0" presId="urn:microsoft.com/office/officeart/2005/8/layout/orgChart1"/>
    <dgm:cxn modelId="{3A0C22C5-CB8C-48F1-AFF4-F6A698D24E39}" type="presParOf" srcId="{E8549FA6-5E87-41C8-9D01-B2376A357E69}" destId="{4B1BD510-F22D-40FF-AC63-7A83B917B341}" srcOrd="3" destOrd="0" presId="urn:microsoft.com/office/officeart/2005/8/layout/orgChart1"/>
    <dgm:cxn modelId="{30C54590-7B6E-40DC-B6AE-DC20D553C2F1}" type="presParOf" srcId="{4B1BD510-F22D-40FF-AC63-7A83B917B341}" destId="{B2A2DEB2-79B1-4DD3-8450-7F7D8B0F6E65}" srcOrd="0" destOrd="0" presId="urn:microsoft.com/office/officeart/2005/8/layout/orgChart1"/>
    <dgm:cxn modelId="{E6131160-1FC4-45BB-8CF3-D4842F1B5ACB}" type="presParOf" srcId="{B2A2DEB2-79B1-4DD3-8450-7F7D8B0F6E65}" destId="{3B21BB73-3ADC-4CB0-8E58-9A3B9A4022B4}" srcOrd="0" destOrd="0" presId="urn:microsoft.com/office/officeart/2005/8/layout/orgChart1"/>
    <dgm:cxn modelId="{8B62538E-5CCC-4A91-ADBA-FA45B0DA9A76}" type="presParOf" srcId="{B2A2DEB2-79B1-4DD3-8450-7F7D8B0F6E65}" destId="{B947C091-ED8B-4AFC-8789-55AAFCAC1AE2}" srcOrd="1" destOrd="0" presId="urn:microsoft.com/office/officeart/2005/8/layout/orgChart1"/>
    <dgm:cxn modelId="{7F4DE3FA-5B5B-4DBF-BDC8-615C5C21FA67}" type="presParOf" srcId="{4B1BD510-F22D-40FF-AC63-7A83B917B341}" destId="{F986454A-343D-4CDE-AD02-680BA994713D}" srcOrd="1" destOrd="0" presId="urn:microsoft.com/office/officeart/2005/8/layout/orgChart1"/>
    <dgm:cxn modelId="{3FC126CC-8AB3-43C9-ABD8-AF99FE73C031}" type="presParOf" srcId="{4B1BD510-F22D-40FF-AC63-7A83B917B341}" destId="{29CB3CDF-A2E3-4C74-87E7-DF6385D28338}" srcOrd="2" destOrd="0" presId="urn:microsoft.com/office/officeart/2005/8/layout/orgChart1"/>
    <dgm:cxn modelId="{7B00EFCC-271B-42D2-AC04-79F32C57EA89}" type="presParOf" srcId="{E8549FA6-5E87-41C8-9D01-B2376A357E69}" destId="{D1F369EA-2E2D-4594-A5FD-126D0F56A1A9}" srcOrd="4" destOrd="0" presId="urn:microsoft.com/office/officeart/2005/8/layout/orgChart1"/>
    <dgm:cxn modelId="{9BADE82A-1AF0-4D79-ABC1-74CF05CE03A8}" type="presParOf" srcId="{E8549FA6-5E87-41C8-9D01-B2376A357E69}" destId="{DE51F1C0-FC31-4B41-B93B-7C2D80B2FA36}" srcOrd="5" destOrd="0" presId="urn:microsoft.com/office/officeart/2005/8/layout/orgChart1"/>
    <dgm:cxn modelId="{B8B773C2-05AA-4349-A0F0-4DB470D4B1D0}" type="presParOf" srcId="{DE51F1C0-FC31-4B41-B93B-7C2D80B2FA36}" destId="{1A5524B5-6C62-484B-AD4F-A14769218379}" srcOrd="0" destOrd="0" presId="urn:microsoft.com/office/officeart/2005/8/layout/orgChart1"/>
    <dgm:cxn modelId="{688F7BB9-32D2-4144-BB9A-9B013D224931}" type="presParOf" srcId="{1A5524B5-6C62-484B-AD4F-A14769218379}" destId="{09862CC0-A056-46C1-BBF4-F1531C8CE9CE}" srcOrd="0" destOrd="0" presId="urn:microsoft.com/office/officeart/2005/8/layout/orgChart1"/>
    <dgm:cxn modelId="{56F550FB-9AB2-4AAF-A022-D683B15199BC}" type="presParOf" srcId="{1A5524B5-6C62-484B-AD4F-A14769218379}" destId="{7D94DB61-DFF1-4503-ADE2-0B28BA965782}" srcOrd="1" destOrd="0" presId="urn:microsoft.com/office/officeart/2005/8/layout/orgChart1"/>
    <dgm:cxn modelId="{135C0587-BBE2-4935-8C11-DA5DF7394252}" type="presParOf" srcId="{DE51F1C0-FC31-4B41-B93B-7C2D80B2FA36}" destId="{C049E332-C42B-48BC-AB3D-A5BF4F9AF62D}" srcOrd="1" destOrd="0" presId="urn:microsoft.com/office/officeart/2005/8/layout/orgChart1"/>
    <dgm:cxn modelId="{1B5179DE-BEBC-4411-9ED4-4FF5F39AEDE1}" type="presParOf" srcId="{DE51F1C0-FC31-4B41-B93B-7C2D80B2FA36}" destId="{1ABC5BAD-3620-4F39-9D7A-A7CC2FBE7204}" srcOrd="2" destOrd="0" presId="urn:microsoft.com/office/officeart/2005/8/layout/orgChart1"/>
    <dgm:cxn modelId="{CFE17507-34D9-4CD7-9BED-A883304FF0D1}" type="presParOf" srcId="{33F3E1C3-3392-45A4-847B-966EBE532BC2}" destId="{26BC0F71-D965-4910-922A-758A8985BEC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441165-10D0-48E3-B3E4-E95097597C9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6F3700-409F-4091-ABCE-1552AFE67C89}">
      <dgm:prSet phldrT="[Texto]"/>
      <dgm:spPr>
        <a:ln>
          <a:noFill/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A6B651A9-5F56-48A4-9856-CE544CA9742E}" type="parTrans" cxnId="{558F9E51-03C8-4A46-B974-EC25D00B8F0A}">
      <dgm:prSet/>
      <dgm:spPr/>
      <dgm:t>
        <a:bodyPr/>
        <a:lstStyle/>
        <a:p>
          <a:endParaRPr lang="es-ES"/>
        </a:p>
      </dgm:t>
    </dgm:pt>
    <dgm:pt modelId="{35656F74-7B49-480A-A026-8A3ABBB243E0}" type="sibTrans" cxnId="{558F9E51-03C8-4A46-B974-EC25D00B8F0A}">
      <dgm:prSet/>
      <dgm:spPr/>
      <dgm:t>
        <a:bodyPr/>
        <a:lstStyle/>
        <a:p>
          <a:endParaRPr lang="es-ES"/>
        </a:p>
      </dgm:t>
    </dgm:pt>
    <dgm:pt modelId="{CB415316-E054-422E-A77A-899702349E86}">
      <dgm:prSet phldrT="[Texto]"/>
      <dgm:spPr/>
      <dgm:t>
        <a:bodyPr/>
        <a:lstStyle/>
        <a:p>
          <a:r>
            <a:rPr lang="es-ES" dirty="0" err="1" smtClean="0"/>
            <a:t>Gazebo</a:t>
          </a:r>
          <a:endParaRPr lang="es-ES" dirty="0"/>
        </a:p>
      </dgm:t>
    </dgm:pt>
    <dgm:pt modelId="{2F652486-0EEF-4CAE-9E9A-CB48DBA59323}" type="parTrans" cxnId="{19D3EAC2-0CF9-4307-A681-C6B443F655F7}">
      <dgm:prSet/>
      <dgm:spPr/>
      <dgm:t>
        <a:bodyPr/>
        <a:lstStyle/>
        <a:p>
          <a:endParaRPr lang="es-ES"/>
        </a:p>
      </dgm:t>
    </dgm:pt>
    <dgm:pt modelId="{F53CC17F-1089-4331-85D0-A56F2FF723B2}" type="sibTrans" cxnId="{19D3EAC2-0CF9-4307-A681-C6B443F655F7}">
      <dgm:prSet/>
      <dgm:spPr/>
      <dgm:t>
        <a:bodyPr/>
        <a:lstStyle/>
        <a:p>
          <a:endParaRPr lang="es-ES"/>
        </a:p>
      </dgm:t>
    </dgm:pt>
    <dgm:pt modelId="{872245EA-8791-439E-B38B-F44B8D87BF8B}">
      <dgm:prSet phldrT="[Texto]"/>
      <dgm:spPr/>
      <dgm:t>
        <a:bodyPr/>
        <a:lstStyle/>
        <a:p>
          <a:r>
            <a:rPr lang="es-ES" dirty="0" err="1" smtClean="0"/>
            <a:t>Stage</a:t>
          </a:r>
          <a:endParaRPr lang="es-ES" dirty="0"/>
        </a:p>
      </dgm:t>
    </dgm:pt>
    <dgm:pt modelId="{444A583A-D622-4950-820F-18441A62A800}" type="parTrans" cxnId="{C054673C-D425-4406-9E3E-585F61A09C2C}">
      <dgm:prSet/>
      <dgm:spPr/>
      <dgm:t>
        <a:bodyPr/>
        <a:lstStyle/>
        <a:p>
          <a:endParaRPr lang="es-ES"/>
        </a:p>
      </dgm:t>
    </dgm:pt>
    <dgm:pt modelId="{7B463BE9-6BB0-45F2-A437-89CFF239BF5E}" type="sibTrans" cxnId="{C054673C-D425-4406-9E3E-585F61A09C2C}">
      <dgm:prSet/>
      <dgm:spPr/>
      <dgm:t>
        <a:bodyPr/>
        <a:lstStyle/>
        <a:p>
          <a:endParaRPr lang="es-ES"/>
        </a:p>
      </dgm:t>
    </dgm:pt>
    <dgm:pt modelId="{7B2B9590-CBFB-4D81-B3CE-89F3B8184E42}">
      <dgm:prSet phldrT="[Texto]"/>
      <dgm:spPr/>
      <dgm:t>
        <a:bodyPr/>
        <a:lstStyle/>
        <a:p>
          <a:r>
            <a:rPr lang="es-ES" dirty="0" err="1" smtClean="0"/>
            <a:t>Webots</a:t>
          </a:r>
          <a:endParaRPr lang="es-ES" dirty="0"/>
        </a:p>
      </dgm:t>
    </dgm:pt>
    <dgm:pt modelId="{B4E36B60-A50A-4333-BAFC-33B4096003FF}" type="parTrans" cxnId="{307CD09D-C8CB-4FE1-A44C-E29A2EB21446}">
      <dgm:prSet/>
      <dgm:spPr/>
      <dgm:t>
        <a:bodyPr/>
        <a:lstStyle/>
        <a:p>
          <a:endParaRPr lang="es-ES"/>
        </a:p>
      </dgm:t>
    </dgm:pt>
    <dgm:pt modelId="{77BF8612-06A5-480C-B71D-5F6F5136ED35}" type="sibTrans" cxnId="{307CD09D-C8CB-4FE1-A44C-E29A2EB21446}">
      <dgm:prSet/>
      <dgm:spPr/>
      <dgm:t>
        <a:bodyPr/>
        <a:lstStyle/>
        <a:p>
          <a:endParaRPr lang="es-ES"/>
        </a:p>
      </dgm:t>
    </dgm:pt>
    <dgm:pt modelId="{C01D5A8D-B51A-4212-B6F8-33A1319CD17A}" type="pres">
      <dgm:prSet presAssocID="{F4441165-10D0-48E3-B3E4-E95097597C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33F3E1C3-3392-45A4-847B-966EBE532BC2}" type="pres">
      <dgm:prSet presAssocID="{C16F3700-409F-4091-ABCE-1552AFE67C89}" presName="hierRoot1" presStyleCnt="0">
        <dgm:presLayoutVars>
          <dgm:hierBranch val="init"/>
        </dgm:presLayoutVars>
      </dgm:prSet>
      <dgm:spPr/>
    </dgm:pt>
    <dgm:pt modelId="{CA745691-DD34-495D-A58C-B257FB835B9B}" type="pres">
      <dgm:prSet presAssocID="{C16F3700-409F-4091-ABCE-1552AFE67C89}" presName="rootComposite1" presStyleCnt="0"/>
      <dgm:spPr/>
    </dgm:pt>
    <dgm:pt modelId="{FDF3B7CC-4CF4-41EF-973A-1EC16FAA29E0}" type="pres">
      <dgm:prSet presAssocID="{C16F3700-409F-4091-ABCE-1552AFE67C89}" presName="rootText1" presStyleLbl="node0" presStyleIdx="0" presStyleCnt="1" custFlipVert="0" custScaleX="90709" custScaleY="49981" custLinFactNeighborX="4411" custLinFactNeighborY="100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599740B-A279-42AD-ADC3-72FAD4C3C77E}" type="pres">
      <dgm:prSet presAssocID="{C16F3700-409F-4091-ABCE-1552AFE67C89}" presName="rootConnector1" presStyleLbl="node1" presStyleIdx="0" presStyleCnt="0"/>
      <dgm:spPr/>
      <dgm:t>
        <a:bodyPr/>
        <a:lstStyle/>
        <a:p>
          <a:endParaRPr lang="es-ES"/>
        </a:p>
      </dgm:t>
    </dgm:pt>
    <dgm:pt modelId="{E8549FA6-5E87-41C8-9D01-B2376A357E69}" type="pres">
      <dgm:prSet presAssocID="{C16F3700-409F-4091-ABCE-1552AFE67C89}" presName="hierChild2" presStyleCnt="0"/>
      <dgm:spPr/>
    </dgm:pt>
    <dgm:pt modelId="{C9B6CA29-6E91-464A-836F-3DE19F1AD417}" type="pres">
      <dgm:prSet presAssocID="{2F652486-0EEF-4CAE-9E9A-CB48DBA59323}" presName="Name37" presStyleLbl="parChTrans1D2" presStyleIdx="0" presStyleCnt="3"/>
      <dgm:spPr/>
      <dgm:t>
        <a:bodyPr/>
        <a:lstStyle/>
        <a:p>
          <a:endParaRPr lang="es-ES"/>
        </a:p>
      </dgm:t>
    </dgm:pt>
    <dgm:pt modelId="{C974986B-86FA-4BF0-93FA-CE0EDC9F687E}" type="pres">
      <dgm:prSet presAssocID="{CB415316-E054-422E-A77A-899702349E86}" presName="hierRoot2" presStyleCnt="0">
        <dgm:presLayoutVars>
          <dgm:hierBranch val="init"/>
        </dgm:presLayoutVars>
      </dgm:prSet>
      <dgm:spPr/>
    </dgm:pt>
    <dgm:pt modelId="{60B6C25E-D8E1-4BCC-B293-E86C34FAF387}" type="pres">
      <dgm:prSet presAssocID="{CB415316-E054-422E-A77A-899702349E86}" presName="rootComposite" presStyleCnt="0"/>
      <dgm:spPr/>
    </dgm:pt>
    <dgm:pt modelId="{5D935E6B-DC2F-4A2D-A096-EF1621764B59}" type="pres">
      <dgm:prSet presAssocID="{CB415316-E054-422E-A77A-899702349E8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919952B-72A5-4E6B-8510-EC648CAA9BD0}" type="pres">
      <dgm:prSet presAssocID="{CB415316-E054-422E-A77A-899702349E86}" presName="rootConnector" presStyleLbl="node2" presStyleIdx="0" presStyleCnt="3"/>
      <dgm:spPr/>
      <dgm:t>
        <a:bodyPr/>
        <a:lstStyle/>
        <a:p>
          <a:endParaRPr lang="es-ES"/>
        </a:p>
      </dgm:t>
    </dgm:pt>
    <dgm:pt modelId="{256A7A28-8FAD-4BF1-BC72-DCC13C962773}" type="pres">
      <dgm:prSet presAssocID="{CB415316-E054-422E-A77A-899702349E86}" presName="hierChild4" presStyleCnt="0"/>
      <dgm:spPr/>
    </dgm:pt>
    <dgm:pt modelId="{2C1FE945-6333-42B8-A11A-D4BD2689B1C0}" type="pres">
      <dgm:prSet presAssocID="{CB415316-E054-422E-A77A-899702349E86}" presName="hierChild5" presStyleCnt="0"/>
      <dgm:spPr/>
    </dgm:pt>
    <dgm:pt modelId="{88C4A2C6-8355-4006-999A-3ACD830B30BE}" type="pres">
      <dgm:prSet presAssocID="{444A583A-D622-4950-820F-18441A62A800}" presName="Name37" presStyleLbl="parChTrans1D2" presStyleIdx="1" presStyleCnt="3"/>
      <dgm:spPr/>
      <dgm:t>
        <a:bodyPr/>
        <a:lstStyle/>
        <a:p>
          <a:endParaRPr lang="es-ES"/>
        </a:p>
      </dgm:t>
    </dgm:pt>
    <dgm:pt modelId="{4B1BD510-F22D-40FF-AC63-7A83B917B341}" type="pres">
      <dgm:prSet presAssocID="{872245EA-8791-439E-B38B-F44B8D87BF8B}" presName="hierRoot2" presStyleCnt="0">
        <dgm:presLayoutVars>
          <dgm:hierBranch val="init"/>
        </dgm:presLayoutVars>
      </dgm:prSet>
      <dgm:spPr/>
    </dgm:pt>
    <dgm:pt modelId="{B2A2DEB2-79B1-4DD3-8450-7F7D8B0F6E65}" type="pres">
      <dgm:prSet presAssocID="{872245EA-8791-439E-B38B-F44B8D87BF8B}" presName="rootComposite" presStyleCnt="0"/>
      <dgm:spPr/>
    </dgm:pt>
    <dgm:pt modelId="{3B21BB73-3ADC-4CB0-8E58-9A3B9A4022B4}" type="pres">
      <dgm:prSet presAssocID="{872245EA-8791-439E-B38B-F44B8D87BF8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947C091-ED8B-4AFC-8789-55AAFCAC1AE2}" type="pres">
      <dgm:prSet presAssocID="{872245EA-8791-439E-B38B-F44B8D87BF8B}" presName="rootConnector" presStyleLbl="node2" presStyleIdx="1" presStyleCnt="3"/>
      <dgm:spPr/>
      <dgm:t>
        <a:bodyPr/>
        <a:lstStyle/>
        <a:p>
          <a:endParaRPr lang="es-ES"/>
        </a:p>
      </dgm:t>
    </dgm:pt>
    <dgm:pt modelId="{F986454A-343D-4CDE-AD02-680BA994713D}" type="pres">
      <dgm:prSet presAssocID="{872245EA-8791-439E-B38B-F44B8D87BF8B}" presName="hierChild4" presStyleCnt="0"/>
      <dgm:spPr/>
    </dgm:pt>
    <dgm:pt modelId="{29CB3CDF-A2E3-4C74-87E7-DF6385D28338}" type="pres">
      <dgm:prSet presAssocID="{872245EA-8791-439E-B38B-F44B8D87BF8B}" presName="hierChild5" presStyleCnt="0"/>
      <dgm:spPr/>
    </dgm:pt>
    <dgm:pt modelId="{D1F369EA-2E2D-4594-A5FD-126D0F56A1A9}" type="pres">
      <dgm:prSet presAssocID="{B4E36B60-A50A-4333-BAFC-33B4096003FF}" presName="Name37" presStyleLbl="parChTrans1D2" presStyleIdx="2" presStyleCnt="3"/>
      <dgm:spPr/>
      <dgm:t>
        <a:bodyPr/>
        <a:lstStyle/>
        <a:p>
          <a:endParaRPr lang="es-ES"/>
        </a:p>
      </dgm:t>
    </dgm:pt>
    <dgm:pt modelId="{DE51F1C0-FC31-4B41-B93B-7C2D80B2FA36}" type="pres">
      <dgm:prSet presAssocID="{7B2B9590-CBFB-4D81-B3CE-89F3B8184E42}" presName="hierRoot2" presStyleCnt="0">
        <dgm:presLayoutVars>
          <dgm:hierBranch val="init"/>
        </dgm:presLayoutVars>
      </dgm:prSet>
      <dgm:spPr/>
    </dgm:pt>
    <dgm:pt modelId="{1A5524B5-6C62-484B-AD4F-A14769218379}" type="pres">
      <dgm:prSet presAssocID="{7B2B9590-CBFB-4D81-B3CE-89F3B8184E42}" presName="rootComposite" presStyleCnt="0"/>
      <dgm:spPr/>
    </dgm:pt>
    <dgm:pt modelId="{09862CC0-A056-46C1-BBF4-F1531C8CE9CE}" type="pres">
      <dgm:prSet presAssocID="{7B2B9590-CBFB-4D81-B3CE-89F3B8184E4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94DB61-DFF1-4503-ADE2-0B28BA965782}" type="pres">
      <dgm:prSet presAssocID="{7B2B9590-CBFB-4D81-B3CE-89F3B8184E42}" presName="rootConnector" presStyleLbl="node2" presStyleIdx="2" presStyleCnt="3"/>
      <dgm:spPr/>
      <dgm:t>
        <a:bodyPr/>
        <a:lstStyle/>
        <a:p>
          <a:endParaRPr lang="es-ES"/>
        </a:p>
      </dgm:t>
    </dgm:pt>
    <dgm:pt modelId="{C049E332-C42B-48BC-AB3D-A5BF4F9AF62D}" type="pres">
      <dgm:prSet presAssocID="{7B2B9590-CBFB-4D81-B3CE-89F3B8184E42}" presName="hierChild4" presStyleCnt="0"/>
      <dgm:spPr/>
    </dgm:pt>
    <dgm:pt modelId="{1ABC5BAD-3620-4F39-9D7A-A7CC2FBE7204}" type="pres">
      <dgm:prSet presAssocID="{7B2B9590-CBFB-4D81-B3CE-89F3B8184E42}" presName="hierChild5" presStyleCnt="0"/>
      <dgm:spPr/>
    </dgm:pt>
    <dgm:pt modelId="{26BC0F71-D965-4910-922A-758A8985BEC8}" type="pres">
      <dgm:prSet presAssocID="{C16F3700-409F-4091-ABCE-1552AFE67C89}" presName="hierChild3" presStyleCnt="0"/>
      <dgm:spPr/>
    </dgm:pt>
  </dgm:ptLst>
  <dgm:cxnLst>
    <dgm:cxn modelId="{B89461C3-33B4-4A28-97AF-419F89474966}" type="presOf" srcId="{872245EA-8791-439E-B38B-F44B8D87BF8B}" destId="{B947C091-ED8B-4AFC-8789-55AAFCAC1AE2}" srcOrd="1" destOrd="0" presId="urn:microsoft.com/office/officeart/2005/8/layout/orgChart1"/>
    <dgm:cxn modelId="{791FA3A6-3C62-4D07-A949-49EFE314C402}" type="presOf" srcId="{F4441165-10D0-48E3-B3E4-E95097597C96}" destId="{C01D5A8D-B51A-4212-B6F8-33A1319CD17A}" srcOrd="0" destOrd="0" presId="urn:microsoft.com/office/officeart/2005/8/layout/orgChart1"/>
    <dgm:cxn modelId="{0ED083C0-CB34-471D-B232-544A48D60511}" type="presOf" srcId="{CB415316-E054-422E-A77A-899702349E86}" destId="{6919952B-72A5-4E6B-8510-EC648CAA9BD0}" srcOrd="1" destOrd="0" presId="urn:microsoft.com/office/officeart/2005/8/layout/orgChart1"/>
    <dgm:cxn modelId="{558F9E51-03C8-4A46-B974-EC25D00B8F0A}" srcId="{F4441165-10D0-48E3-B3E4-E95097597C96}" destId="{C16F3700-409F-4091-ABCE-1552AFE67C89}" srcOrd="0" destOrd="0" parTransId="{A6B651A9-5F56-48A4-9856-CE544CA9742E}" sibTransId="{35656F74-7B49-480A-A026-8A3ABBB243E0}"/>
    <dgm:cxn modelId="{54AAFE7B-D305-48B7-A5C6-85E384801B72}" type="presOf" srcId="{444A583A-D622-4950-820F-18441A62A800}" destId="{88C4A2C6-8355-4006-999A-3ACD830B30BE}" srcOrd="0" destOrd="0" presId="urn:microsoft.com/office/officeart/2005/8/layout/orgChart1"/>
    <dgm:cxn modelId="{9F00A7F0-D413-4841-93B7-9235C2BE8ECB}" type="presOf" srcId="{2F652486-0EEF-4CAE-9E9A-CB48DBA59323}" destId="{C9B6CA29-6E91-464A-836F-3DE19F1AD417}" srcOrd="0" destOrd="0" presId="urn:microsoft.com/office/officeart/2005/8/layout/orgChart1"/>
    <dgm:cxn modelId="{DDC8C556-9B0C-4AC4-A395-842B72695428}" type="presOf" srcId="{CB415316-E054-422E-A77A-899702349E86}" destId="{5D935E6B-DC2F-4A2D-A096-EF1621764B59}" srcOrd="0" destOrd="0" presId="urn:microsoft.com/office/officeart/2005/8/layout/orgChart1"/>
    <dgm:cxn modelId="{0CB9F219-A557-4E0A-85AA-B9B69D351A51}" type="presOf" srcId="{7B2B9590-CBFB-4D81-B3CE-89F3B8184E42}" destId="{7D94DB61-DFF1-4503-ADE2-0B28BA965782}" srcOrd="1" destOrd="0" presId="urn:microsoft.com/office/officeart/2005/8/layout/orgChart1"/>
    <dgm:cxn modelId="{C054673C-D425-4406-9E3E-585F61A09C2C}" srcId="{C16F3700-409F-4091-ABCE-1552AFE67C89}" destId="{872245EA-8791-439E-B38B-F44B8D87BF8B}" srcOrd="1" destOrd="0" parTransId="{444A583A-D622-4950-820F-18441A62A800}" sibTransId="{7B463BE9-6BB0-45F2-A437-89CFF239BF5E}"/>
    <dgm:cxn modelId="{307CD09D-C8CB-4FE1-A44C-E29A2EB21446}" srcId="{C16F3700-409F-4091-ABCE-1552AFE67C89}" destId="{7B2B9590-CBFB-4D81-B3CE-89F3B8184E42}" srcOrd="2" destOrd="0" parTransId="{B4E36B60-A50A-4333-BAFC-33B4096003FF}" sibTransId="{77BF8612-06A5-480C-B71D-5F6F5136ED35}"/>
    <dgm:cxn modelId="{756B7C27-0A57-402E-A15E-BAAAAA66B8D4}" type="presOf" srcId="{872245EA-8791-439E-B38B-F44B8D87BF8B}" destId="{3B21BB73-3ADC-4CB0-8E58-9A3B9A4022B4}" srcOrd="0" destOrd="0" presId="urn:microsoft.com/office/officeart/2005/8/layout/orgChart1"/>
    <dgm:cxn modelId="{0786F1AC-1216-46B1-9F78-8672455895E6}" type="presOf" srcId="{C16F3700-409F-4091-ABCE-1552AFE67C89}" destId="{FDF3B7CC-4CF4-41EF-973A-1EC16FAA29E0}" srcOrd="0" destOrd="0" presId="urn:microsoft.com/office/officeart/2005/8/layout/orgChart1"/>
    <dgm:cxn modelId="{19D3EAC2-0CF9-4307-A681-C6B443F655F7}" srcId="{C16F3700-409F-4091-ABCE-1552AFE67C89}" destId="{CB415316-E054-422E-A77A-899702349E86}" srcOrd="0" destOrd="0" parTransId="{2F652486-0EEF-4CAE-9E9A-CB48DBA59323}" sibTransId="{F53CC17F-1089-4331-85D0-A56F2FF723B2}"/>
    <dgm:cxn modelId="{50657E3F-88CD-41D0-9092-32CEE7F6152B}" type="presOf" srcId="{C16F3700-409F-4091-ABCE-1552AFE67C89}" destId="{7599740B-A279-42AD-ADC3-72FAD4C3C77E}" srcOrd="1" destOrd="0" presId="urn:microsoft.com/office/officeart/2005/8/layout/orgChart1"/>
    <dgm:cxn modelId="{739044BC-9B42-41F4-BD47-35F06AFEB9E9}" type="presOf" srcId="{B4E36B60-A50A-4333-BAFC-33B4096003FF}" destId="{D1F369EA-2E2D-4594-A5FD-126D0F56A1A9}" srcOrd="0" destOrd="0" presId="urn:microsoft.com/office/officeart/2005/8/layout/orgChart1"/>
    <dgm:cxn modelId="{A53E523B-7A1E-47A0-A229-89BA9AC46CBF}" type="presOf" srcId="{7B2B9590-CBFB-4D81-B3CE-89F3B8184E42}" destId="{09862CC0-A056-46C1-BBF4-F1531C8CE9CE}" srcOrd="0" destOrd="0" presId="urn:microsoft.com/office/officeart/2005/8/layout/orgChart1"/>
    <dgm:cxn modelId="{A2014367-9655-4650-8023-11A351777749}" type="presParOf" srcId="{C01D5A8D-B51A-4212-B6F8-33A1319CD17A}" destId="{33F3E1C3-3392-45A4-847B-966EBE532BC2}" srcOrd="0" destOrd="0" presId="urn:microsoft.com/office/officeart/2005/8/layout/orgChart1"/>
    <dgm:cxn modelId="{344D3F17-B673-4C07-8C70-7DC767EEC126}" type="presParOf" srcId="{33F3E1C3-3392-45A4-847B-966EBE532BC2}" destId="{CA745691-DD34-495D-A58C-B257FB835B9B}" srcOrd="0" destOrd="0" presId="urn:microsoft.com/office/officeart/2005/8/layout/orgChart1"/>
    <dgm:cxn modelId="{59C55070-24E8-4B2A-A244-A65AF9424F1E}" type="presParOf" srcId="{CA745691-DD34-495D-A58C-B257FB835B9B}" destId="{FDF3B7CC-4CF4-41EF-973A-1EC16FAA29E0}" srcOrd="0" destOrd="0" presId="urn:microsoft.com/office/officeart/2005/8/layout/orgChart1"/>
    <dgm:cxn modelId="{298632F2-13FD-4253-991B-3AD56E838A10}" type="presParOf" srcId="{CA745691-DD34-495D-A58C-B257FB835B9B}" destId="{7599740B-A279-42AD-ADC3-72FAD4C3C77E}" srcOrd="1" destOrd="0" presId="urn:microsoft.com/office/officeart/2005/8/layout/orgChart1"/>
    <dgm:cxn modelId="{AA4EBAB2-E636-4BB8-B0B9-90FB8F051E4F}" type="presParOf" srcId="{33F3E1C3-3392-45A4-847B-966EBE532BC2}" destId="{E8549FA6-5E87-41C8-9D01-B2376A357E69}" srcOrd="1" destOrd="0" presId="urn:microsoft.com/office/officeart/2005/8/layout/orgChart1"/>
    <dgm:cxn modelId="{18C4E30E-0603-45DE-864E-CB7B3B39A46C}" type="presParOf" srcId="{E8549FA6-5E87-41C8-9D01-B2376A357E69}" destId="{C9B6CA29-6E91-464A-836F-3DE19F1AD417}" srcOrd="0" destOrd="0" presId="urn:microsoft.com/office/officeart/2005/8/layout/orgChart1"/>
    <dgm:cxn modelId="{36BA154E-4632-4C54-9997-D06325A961DF}" type="presParOf" srcId="{E8549FA6-5E87-41C8-9D01-B2376A357E69}" destId="{C974986B-86FA-4BF0-93FA-CE0EDC9F687E}" srcOrd="1" destOrd="0" presId="urn:microsoft.com/office/officeart/2005/8/layout/orgChart1"/>
    <dgm:cxn modelId="{6072B05D-43EA-41FC-A296-C9E4FEB787A9}" type="presParOf" srcId="{C974986B-86FA-4BF0-93FA-CE0EDC9F687E}" destId="{60B6C25E-D8E1-4BCC-B293-E86C34FAF387}" srcOrd="0" destOrd="0" presId="urn:microsoft.com/office/officeart/2005/8/layout/orgChart1"/>
    <dgm:cxn modelId="{0AAB70B2-1BCA-4D51-ADF7-25ADAB130631}" type="presParOf" srcId="{60B6C25E-D8E1-4BCC-B293-E86C34FAF387}" destId="{5D935E6B-DC2F-4A2D-A096-EF1621764B59}" srcOrd="0" destOrd="0" presId="urn:microsoft.com/office/officeart/2005/8/layout/orgChart1"/>
    <dgm:cxn modelId="{B00DA384-7667-4C26-BA16-A6663C21B03E}" type="presParOf" srcId="{60B6C25E-D8E1-4BCC-B293-E86C34FAF387}" destId="{6919952B-72A5-4E6B-8510-EC648CAA9BD0}" srcOrd="1" destOrd="0" presId="urn:microsoft.com/office/officeart/2005/8/layout/orgChart1"/>
    <dgm:cxn modelId="{2A5712A4-AABB-4753-9F70-9C69AD13B39E}" type="presParOf" srcId="{C974986B-86FA-4BF0-93FA-CE0EDC9F687E}" destId="{256A7A28-8FAD-4BF1-BC72-DCC13C962773}" srcOrd="1" destOrd="0" presId="urn:microsoft.com/office/officeart/2005/8/layout/orgChart1"/>
    <dgm:cxn modelId="{4CBD38BA-2D94-4940-9275-9AA48CF2423E}" type="presParOf" srcId="{C974986B-86FA-4BF0-93FA-CE0EDC9F687E}" destId="{2C1FE945-6333-42B8-A11A-D4BD2689B1C0}" srcOrd="2" destOrd="0" presId="urn:microsoft.com/office/officeart/2005/8/layout/orgChart1"/>
    <dgm:cxn modelId="{6C4AFD69-485C-495B-B73E-E82665081BB8}" type="presParOf" srcId="{E8549FA6-5E87-41C8-9D01-B2376A357E69}" destId="{88C4A2C6-8355-4006-999A-3ACD830B30BE}" srcOrd="2" destOrd="0" presId="urn:microsoft.com/office/officeart/2005/8/layout/orgChart1"/>
    <dgm:cxn modelId="{34F22631-2CD9-45B1-8AF2-6C8B5EB145CE}" type="presParOf" srcId="{E8549FA6-5E87-41C8-9D01-B2376A357E69}" destId="{4B1BD510-F22D-40FF-AC63-7A83B917B341}" srcOrd="3" destOrd="0" presId="urn:microsoft.com/office/officeart/2005/8/layout/orgChart1"/>
    <dgm:cxn modelId="{33D80CA8-C135-49F1-98E4-2FC0CD080C1B}" type="presParOf" srcId="{4B1BD510-F22D-40FF-AC63-7A83B917B341}" destId="{B2A2DEB2-79B1-4DD3-8450-7F7D8B0F6E65}" srcOrd="0" destOrd="0" presId="urn:microsoft.com/office/officeart/2005/8/layout/orgChart1"/>
    <dgm:cxn modelId="{2C53B6FD-A672-4491-A2EE-206B9DF71C82}" type="presParOf" srcId="{B2A2DEB2-79B1-4DD3-8450-7F7D8B0F6E65}" destId="{3B21BB73-3ADC-4CB0-8E58-9A3B9A4022B4}" srcOrd="0" destOrd="0" presId="urn:microsoft.com/office/officeart/2005/8/layout/orgChart1"/>
    <dgm:cxn modelId="{FD9FBF3B-2514-428F-8CC9-728FAD82FB90}" type="presParOf" srcId="{B2A2DEB2-79B1-4DD3-8450-7F7D8B0F6E65}" destId="{B947C091-ED8B-4AFC-8789-55AAFCAC1AE2}" srcOrd="1" destOrd="0" presId="urn:microsoft.com/office/officeart/2005/8/layout/orgChart1"/>
    <dgm:cxn modelId="{3E53A698-4261-4560-BDC1-CFC4D7E33207}" type="presParOf" srcId="{4B1BD510-F22D-40FF-AC63-7A83B917B341}" destId="{F986454A-343D-4CDE-AD02-680BA994713D}" srcOrd="1" destOrd="0" presId="urn:microsoft.com/office/officeart/2005/8/layout/orgChart1"/>
    <dgm:cxn modelId="{EC008EA7-C6BC-429C-8AF3-BC417918C4BC}" type="presParOf" srcId="{4B1BD510-F22D-40FF-AC63-7A83B917B341}" destId="{29CB3CDF-A2E3-4C74-87E7-DF6385D28338}" srcOrd="2" destOrd="0" presId="urn:microsoft.com/office/officeart/2005/8/layout/orgChart1"/>
    <dgm:cxn modelId="{3D819689-9A52-48C8-BE93-0AE7901B0698}" type="presParOf" srcId="{E8549FA6-5E87-41C8-9D01-B2376A357E69}" destId="{D1F369EA-2E2D-4594-A5FD-126D0F56A1A9}" srcOrd="4" destOrd="0" presId="urn:microsoft.com/office/officeart/2005/8/layout/orgChart1"/>
    <dgm:cxn modelId="{B0B52DCF-7A96-42D3-83F6-410AEF1A26F1}" type="presParOf" srcId="{E8549FA6-5E87-41C8-9D01-B2376A357E69}" destId="{DE51F1C0-FC31-4B41-B93B-7C2D80B2FA36}" srcOrd="5" destOrd="0" presId="urn:microsoft.com/office/officeart/2005/8/layout/orgChart1"/>
    <dgm:cxn modelId="{0ADAAA2F-D646-4631-8592-325EC2F1D234}" type="presParOf" srcId="{DE51F1C0-FC31-4B41-B93B-7C2D80B2FA36}" destId="{1A5524B5-6C62-484B-AD4F-A14769218379}" srcOrd="0" destOrd="0" presId="urn:microsoft.com/office/officeart/2005/8/layout/orgChart1"/>
    <dgm:cxn modelId="{D827EAF4-8B41-4CC1-9146-F0A2E2DB78E7}" type="presParOf" srcId="{1A5524B5-6C62-484B-AD4F-A14769218379}" destId="{09862CC0-A056-46C1-BBF4-F1531C8CE9CE}" srcOrd="0" destOrd="0" presId="urn:microsoft.com/office/officeart/2005/8/layout/orgChart1"/>
    <dgm:cxn modelId="{8C377A0B-3143-4680-A8AC-A6D7EC1FA5F0}" type="presParOf" srcId="{1A5524B5-6C62-484B-AD4F-A14769218379}" destId="{7D94DB61-DFF1-4503-ADE2-0B28BA965782}" srcOrd="1" destOrd="0" presId="urn:microsoft.com/office/officeart/2005/8/layout/orgChart1"/>
    <dgm:cxn modelId="{F33E1570-7C5A-4392-BDBB-406F92594851}" type="presParOf" srcId="{DE51F1C0-FC31-4B41-B93B-7C2D80B2FA36}" destId="{C049E332-C42B-48BC-AB3D-A5BF4F9AF62D}" srcOrd="1" destOrd="0" presId="urn:microsoft.com/office/officeart/2005/8/layout/orgChart1"/>
    <dgm:cxn modelId="{17CD61D8-3BD3-4F9A-A680-F1F9A2A972B4}" type="presParOf" srcId="{DE51F1C0-FC31-4B41-B93B-7C2D80B2FA36}" destId="{1ABC5BAD-3620-4F39-9D7A-A7CC2FBE7204}" srcOrd="2" destOrd="0" presId="urn:microsoft.com/office/officeart/2005/8/layout/orgChart1"/>
    <dgm:cxn modelId="{60620E13-26AE-413F-8BAD-0F8143036452}" type="presParOf" srcId="{33F3E1C3-3392-45A4-847B-966EBE532BC2}" destId="{26BC0F71-D965-4910-922A-758A8985BEC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8DAAE5-B72F-4CD3-BFF4-F871927AA0D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C176A215-61F0-4C31-AA1A-950E890FD8B1}">
      <dgm:prSet phldrT="[Texto]"/>
      <dgm:spPr/>
      <dgm:t>
        <a:bodyPr/>
        <a:lstStyle/>
        <a:p>
          <a:r>
            <a:rPr lang="es-ES" dirty="0" smtClean="0"/>
            <a:t>Simulador </a:t>
          </a:r>
          <a:r>
            <a:rPr lang="es-ES" dirty="0" err="1" smtClean="0"/>
            <a:t>Gazebo</a:t>
          </a:r>
          <a:endParaRPr lang="es-ES" dirty="0"/>
        </a:p>
      </dgm:t>
    </dgm:pt>
    <dgm:pt modelId="{0398FE29-C218-46F7-9903-0799D077EC51}" type="parTrans" cxnId="{92BD5FE2-37A7-4D72-A7CB-3520EF043580}">
      <dgm:prSet/>
      <dgm:spPr/>
      <dgm:t>
        <a:bodyPr/>
        <a:lstStyle/>
        <a:p>
          <a:endParaRPr lang="es-ES"/>
        </a:p>
      </dgm:t>
    </dgm:pt>
    <dgm:pt modelId="{B52F050E-3BBC-486E-92C9-1B5A932030E6}" type="sibTrans" cxnId="{92BD5FE2-37A7-4D72-A7CB-3520EF043580}">
      <dgm:prSet/>
      <dgm:spPr/>
      <dgm:t>
        <a:bodyPr/>
        <a:lstStyle/>
        <a:p>
          <a:endParaRPr lang="es-ES"/>
        </a:p>
      </dgm:t>
    </dgm:pt>
    <dgm:pt modelId="{89E6205E-48D9-4C59-9AB2-1B0A66EEA95B}">
      <dgm:prSet phldrT="[Texto]"/>
      <dgm:spPr/>
      <dgm:t>
        <a:bodyPr/>
        <a:lstStyle/>
        <a:p>
          <a:r>
            <a:rPr lang="es-ES" dirty="0" smtClean="0"/>
            <a:t>Nodo</a:t>
          </a:r>
          <a:r>
            <a:rPr lang="es-ES" baseline="0" dirty="0" smtClean="0"/>
            <a:t> Académico</a:t>
          </a:r>
          <a:endParaRPr lang="es-ES" dirty="0"/>
        </a:p>
      </dgm:t>
    </dgm:pt>
    <dgm:pt modelId="{FC298CC5-1C24-46CC-B232-245D83691DF7}" type="parTrans" cxnId="{54C4472E-B5A8-488E-BCE2-A62B1030B92A}">
      <dgm:prSet/>
      <dgm:spPr/>
      <dgm:t>
        <a:bodyPr/>
        <a:lstStyle/>
        <a:p>
          <a:endParaRPr lang="es-ES"/>
        </a:p>
      </dgm:t>
    </dgm:pt>
    <dgm:pt modelId="{B01C0737-8B8F-45C2-B9CE-E4333B7765B3}" type="sibTrans" cxnId="{54C4472E-B5A8-488E-BCE2-A62B1030B92A}">
      <dgm:prSet/>
      <dgm:spPr/>
      <dgm:t>
        <a:bodyPr/>
        <a:lstStyle/>
        <a:p>
          <a:endParaRPr lang="es-ES"/>
        </a:p>
      </dgm:t>
    </dgm:pt>
    <dgm:pt modelId="{C3ABE495-5328-4F85-AFE8-329C5F2621F7}">
      <dgm:prSet phldrT="[Texto]"/>
      <dgm:spPr/>
      <dgm:t>
        <a:bodyPr/>
        <a:lstStyle/>
        <a:p>
          <a:r>
            <a:rPr lang="es-ES" dirty="0" smtClean="0"/>
            <a:t>Python</a:t>
          </a:r>
          <a:endParaRPr lang="es-ES" dirty="0"/>
        </a:p>
      </dgm:t>
    </dgm:pt>
    <dgm:pt modelId="{F964ECB6-56E9-4D90-A112-9C52020F0DFB}" type="parTrans" cxnId="{E0D213D6-1C88-422D-90CA-FB72EAE0EEAF}">
      <dgm:prSet/>
      <dgm:spPr/>
      <dgm:t>
        <a:bodyPr/>
        <a:lstStyle/>
        <a:p>
          <a:endParaRPr lang="es-ES"/>
        </a:p>
      </dgm:t>
    </dgm:pt>
    <dgm:pt modelId="{8EB6CA31-A09A-4056-830E-4F841EDE7ED5}" type="sibTrans" cxnId="{E0D213D6-1C88-422D-90CA-FB72EAE0EEAF}">
      <dgm:prSet/>
      <dgm:spPr/>
      <dgm:t>
        <a:bodyPr/>
        <a:lstStyle/>
        <a:p>
          <a:endParaRPr lang="es-ES"/>
        </a:p>
      </dgm:t>
    </dgm:pt>
    <dgm:pt modelId="{F8880BB4-D2BB-4284-9E0D-48DEEC943657}" type="pres">
      <dgm:prSet presAssocID="{4E8DAAE5-B72F-4CD3-BFF4-F871927AA0D2}" presName="compositeShape" presStyleCnt="0">
        <dgm:presLayoutVars>
          <dgm:chMax val="7"/>
          <dgm:dir/>
          <dgm:resizeHandles val="exact"/>
        </dgm:presLayoutVars>
      </dgm:prSet>
      <dgm:spPr/>
    </dgm:pt>
    <dgm:pt modelId="{A2C6E09E-BC27-4199-AA16-05AD8968B0BF}" type="pres">
      <dgm:prSet presAssocID="{4E8DAAE5-B72F-4CD3-BFF4-F871927AA0D2}" presName="wedge1" presStyleLbl="node1" presStyleIdx="0" presStyleCnt="3"/>
      <dgm:spPr/>
      <dgm:t>
        <a:bodyPr/>
        <a:lstStyle/>
        <a:p>
          <a:endParaRPr lang="es-ES"/>
        </a:p>
      </dgm:t>
    </dgm:pt>
    <dgm:pt modelId="{AC9822F2-A30F-412C-88B7-E63975FA3E9D}" type="pres">
      <dgm:prSet presAssocID="{4E8DAAE5-B72F-4CD3-BFF4-F871927AA0D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020321-D462-453C-A136-7ACA0BCA3E9A}" type="pres">
      <dgm:prSet presAssocID="{4E8DAAE5-B72F-4CD3-BFF4-F871927AA0D2}" presName="wedge2" presStyleLbl="node1" presStyleIdx="1" presStyleCnt="3"/>
      <dgm:spPr/>
      <dgm:t>
        <a:bodyPr/>
        <a:lstStyle/>
        <a:p>
          <a:endParaRPr lang="es-ES"/>
        </a:p>
      </dgm:t>
    </dgm:pt>
    <dgm:pt modelId="{B4624EAB-4BBA-4BD4-AB91-09D9E644B90F}" type="pres">
      <dgm:prSet presAssocID="{4E8DAAE5-B72F-4CD3-BFF4-F871927AA0D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23E935-98A9-4A1D-A817-91493936E2FC}" type="pres">
      <dgm:prSet presAssocID="{4E8DAAE5-B72F-4CD3-BFF4-F871927AA0D2}" presName="wedge3" presStyleLbl="node1" presStyleIdx="2" presStyleCnt="3"/>
      <dgm:spPr/>
      <dgm:t>
        <a:bodyPr/>
        <a:lstStyle/>
        <a:p>
          <a:endParaRPr lang="es-ES"/>
        </a:p>
      </dgm:t>
    </dgm:pt>
    <dgm:pt modelId="{5C14834A-6059-4FC4-B634-45913436A7B2}" type="pres">
      <dgm:prSet presAssocID="{4E8DAAE5-B72F-4CD3-BFF4-F871927AA0D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2BD5FE2-37A7-4D72-A7CB-3520EF043580}" srcId="{4E8DAAE5-B72F-4CD3-BFF4-F871927AA0D2}" destId="{C176A215-61F0-4C31-AA1A-950E890FD8B1}" srcOrd="0" destOrd="0" parTransId="{0398FE29-C218-46F7-9903-0799D077EC51}" sibTransId="{B52F050E-3BBC-486E-92C9-1B5A932030E6}"/>
    <dgm:cxn modelId="{53B99D78-DF3C-4744-A8BA-E7B1CBB4221D}" type="presOf" srcId="{4E8DAAE5-B72F-4CD3-BFF4-F871927AA0D2}" destId="{F8880BB4-D2BB-4284-9E0D-48DEEC943657}" srcOrd="0" destOrd="0" presId="urn:microsoft.com/office/officeart/2005/8/layout/chart3"/>
    <dgm:cxn modelId="{142B7F26-F076-4A68-815C-FE61EA83323E}" type="presOf" srcId="{C3ABE495-5328-4F85-AFE8-329C5F2621F7}" destId="{C823E935-98A9-4A1D-A817-91493936E2FC}" srcOrd="0" destOrd="0" presId="urn:microsoft.com/office/officeart/2005/8/layout/chart3"/>
    <dgm:cxn modelId="{6B2F954C-AC8A-4317-8FAB-DCC6A2EB4979}" type="presOf" srcId="{89E6205E-48D9-4C59-9AB2-1B0A66EEA95B}" destId="{CB020321-D462-453C-A136-7ACA0BCA3E9A}" srcOrd="0" destOrd="0" presId="urn:microsoft.com/office/officeart/2005/8/layout/chart3"/>
    <dgm:cxn modelId="{42DF4B90-01D4-43ED-A277-1C14956D5F52}" type="presOf" srcId="{C3ABE495-5328-4F85-AFE8-329C5F2621F7}" destId="{5C14834A-6059-4FC4-B634-45913436A7B2}" srcOrd="1" destOrd="0" presId="urn:microsoft.com/office/officeart/2005/8/layout/chart3"/>
    <dgm:cxn modelId="{54C4472E-B5A8-488E-BCE2-A62B1030B92A}" srcId="{4E8DAAE5-B72F-4CD3-BFF4-F871927AA0D2}" destId="{89E6205E-48D9-4C59-9AB2-1B0A66EEA95B}" srcOrd="1" destOrd="0" parTransId="{FC298CC5-1C24-46CC-B232-245D83691DF7}" sibTransId="{B01C0737-8B8F-45C2-B9CE-E4333B7765B3}"/>
    <dgm:cxn modelId="{436CF4BF-1B3F-4FB3-A230-64561404E1E0}" type="presOf" srcId="{C176A215-61F0-4C31-AA1A-950E890FD8B1}" destId="{AC9822F2-A30F-412C-88B7-E63975FA3E9D}" srcOrd="1" destOrd="0" presId="urn:microsoft.com/office/officeart/2005/8/layout/chart3"/>
    <dgm:cxn modelId="{195F3A35-E65D-430E-999D-8FE26A5C90C1}" type="presOf" srcId="{89E6205E-48D9-4C59-9AB2-1B0A66EEA95B}" destId="{B4624EAB-4BBA-4BD4-AB91-09D9E644B90F}" srcOrd="1" destOrd="0" presId="urn:microsoft.com/office/officeart/2005/8/layout/chart3"/>
    <dgm:cxn modelId="{B354A3FA-C46D-4147-9A57-3D61395DAC34}" type="presOf" srcId="{C176A215-61F0-4C31-AA1A-950E890FD8B1}" destId="{A2C6E09E-BC27-4199-AA16-05AD8968B0BF}" srcOrd="0" destOrd="0" presId="urn:microsoft.com/office/officeart/2005/8/layout/chart3"/>
    <dgm:cxn modelId="{E0D213D6-1C88-422D-90CA-FB72EAE0EEAF}" srcId="{4E8DAAE5-B72F-4CD3-BFF4-F871927AA0D2}" destId="{C3ABE495-5328-4F85-AFE8-329C5F2621F7}" srcOrd="2" destOrd="0" parTransId="{F964ECB6-56E9-4D90-A112-9C52020F0DFB}" sibTransId="{8EB6CA31-A09A-4056-830E-4F841EDE7ED5}"/>
    <dgm:cxn modelId="{9E9546EB-FD8B-4D96-9130-ED319AB73696}" type="presParOf" srcId="{F8880BB4-D2BB-4284-9E0D-48DEEC943657}" destId="{A2C6E09E-BC27-4199-AA16-05AD8968B0BF}" srcOrd="0" destOrd="0" presId="urn:microsoft.com/office/officeart/2005/8/layout/chart3"/>
    <dgm:cxn modelId="{BEFFB099-D804-467B-841F-F0FD7A4881F9}" type="presParOf" srcId="{F8880BB4-D2BB-4284-9E0D-48DEEC943657}" destId="{AC9822F2-A30F-412C-88B7-E63975FA3E9D}" srcOrd="1" destOrd="0" presId="urn:microsoft.com/office/officeart/2005/8/layout/chart3"/>
    <dgm:cxn modelId="{5D136515-06E5-48B5-A88B-B1A9E6B7DA08}" type="presParOf" srcId="{F8880BB4-D2BB-4284-9E0D-48DEEC943657}" destId="{CB020321-D462-453C-A136-7ACA0BCA3E9A}" srcOrd="2" destOrd="0" presId="urn:microsoft.com/office/officeart/2005/8/layout/chart3"/>
    <dgm:cxn modelId="{6392929F-B757-4514-9F8A-E9F53D0BD4F8}" type="presParOf" srcId="{F8880BB4-D2BB-4284-9E0D-48DEEC943657}" destId="{B4624EAB-4BBA-4BD4-AB91-09D9E644B90F}" srcOrd="3" destOrd="0" presId="urn:microsoft.com/office/officeart/2005/8/layout/chart3"/>
    <dgm:cxn modelId="{CC392884-5B75-4B7E-8E2C-0F1E2D11109C}" type="presParOf" srcId="{F8880BB4-D2BB-4284-9E0D-48DEEC943657}" destId="{C823E935-98A9-4A1D-A817-91493936E2FC}" srcOrd="4" destOrd="0" presId="urn:microsoft.com/office/officeart/2005/8/layout/chart3"/>
    <dgm:cxn modelId="{89709E4C-6F2D-40D2-B6A2-444BCB180E3A}" type="presParOf" srcId="{F8880BB4-D2BB-4284-9E0D-48DEEC943657}" destId="{5C14834A-6059-4FC4-B634-45913436A7B2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418FB7-B22D-4FE0-8393-1FE95F866FC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3149789-DFA3-4568-BC4C-E157A23044B4}">
      <dgm:prSet phldrT="[Texto]"/>
      <dgm:spPr/>
      <dgm:t>
        <a:bodyPr/>
        <a:lstStyle/>
        <a:p>
          <a:r>
            <a:rPr lang="es-ES" dirty="0" smtClean="0"/>
            <a:t>Cámara Sony </a:t>
          </a:r>
          <a:r>
            <a:rPr lang="es-ES" dirty="0" err="1" smtClean="0"/>
            <a:t>Evi</a:t>
          </a:r>
          <a:r>
            <a:rPr lang="es-ES" dirty="0" smtClean="0"/>
            <a:t> d100p</a:t>
          </a:r>
          <a:endParaRPr lang="es-ES" dirty="0"/>
        </a:p>
      </dgm:t>
    </dgm:pt>
    <dgm:pt modelId="{B23766EF-2CB3-4901-AD66-AA9C2EC71A94}" type="parTrans" cxnId="{B6A417A3-DE87-4426-A718-EA4E06B30A0D}">
      <dgm:prSet/>
      <dgm:spPr/>
      <dgm:t>
        <a:bodyPr/>
        <a:lstStyle/>
        <a:p>
          <a:endParaRPr lang="es-ES"/>
        </a:p>
      </dgm:t>
    </dgm:pt>
    <dgm:pt modelId="{C20FF546-53B0-4B9D-83CC-35DD794BDE7C}" type="sibTrans" cxnId="{B6A417A3-DE87-4426-A718-EA4E06B30A0D}">
      <dgm:prSet/>
      <dgm:spPr/>
      <dgm:t>
        <a:bodyPr/>
        <a:lstStyle/>
        <a:p>
          <a:endParaRPr lang="es-ES"/>
        </a:p>
      </dgm:t>
    </dgm:pt>
    <dgm:pt modelId="{DDB8384E-DD7D-4AEE-A776-4FA10F0D4D6B}">
      <dgm:prSet phldrT="[Texto]"/>
      <dgm:spPr/>
      <dgm:t>
        <a:bodyPr/>
        <a:lstStyle/>
        <a:p>
          <a:r>
            <a:rPr lang="es-ES" dirty="0" smtClean="0"/>
            <a:t>Driver ROS </a:t>
          </a:r>
          <a:r>
            <a:rPr lang="es-ES" dirty="0" err="1" smtClean="0"/>
            <a:t>usb_cam</a:t>
          </a:r>
          <a:endParaRPr lang="es-ES" dirty="0"/>
        </a:p>
      </dgm:t>
    </dgm:pt>
    <dgm:pt modelId="{49B6B935-40F8-4087-98FD-BD1A830CBA79}" type="parTrans" cxnId="{7D830B19-77E6-4BC4-A7D8-694D029846B6}">
      <dgm:prSet/>
      <dgm:spPr/>
      <dgm:t>
        <a:bodyPr/>
        <a:lstStyle/>
        <a:p>
          <a:endParaRPr lang="es-ES"/>
        </a:p>
      </dgm:t>
    </dgm:pt>
    <dgm:pt modelId="{3AA13AFF-E95F-4FDF-8D83-819E0CA1B26F}" type="sibTrans" cxnId="{7D830B19-77E6-4BC4-A7D8-694D029846B6}">
      <dgm:prSet/>
      <dgm:spPr/>
      <dgm:t>
        <a:bodyPr/>
        <a:lstStyle/>
        <a:p>
          <a:endParaRPr lang="es-ES"/>
        </a:p>
      </dgm:t>
    </dgm:pt>
    <dgm:pt modelId="{457C5B48-4926-41A3-A753-6C996CDFDB00}">
      <dgm:prSet phldrT="[Texto]"/>
      <dgm:spPr/>
      <dgm:t>
        <a:bodyPr/>
        <a:lstStyle/>
        <a:p>
          <a:r>
            <a:rPr lang="es-ES" dirty="0" smtClean="0"/>
            <a:t>Driver </a:t>
          </a:r>
          <a:r>
            <a:rPr lang="es-ES" dirty="0" err="1" smtClean="0"/>
            <a:t>Teleoperador</a:t>
          </a:r>
          <a:r>
            <a:rPr lang="es-ES" dirty="0" smtClean="0"/>
            <a:t> </a:t>
          </a:r>
          <a:r>
            <a:rPr lang="es-ES" dirty="0" err="1" smtClean="0"/>
            <a:t>Evicam</a:t>
          </a:r>
          <a:endParaRPr lang="es-ES" dirty="0"/>
        </a:p>
      </dgm:t>
    </dgm:pt>
    <dgm:pt modelId="{94CFC5B1-1220-44EB-82D5-08429E71175D}" type="parTrans" cxnId="{A7D68A87-46A0-42CD-8A1F-4C1746FF1178}">
      <dgm:prSet/>
      <dgm:spPr/>
      <dgm:t>
        <a:bodyPr/>
        <a:lstStyle/>
        <a:p>
          <a:endParaRPr lang="es-ES"/>
        </a:p>
      </dgm:t>
    </dgm:pt>
    <dgm:pt modelId="{4B0FAD5E-0465-4666-80CD-31FF8490E082}" type="sibTrans" cxnId="{A7D68A87-46A0-42CD-8A1F-4C1746FF1178}">
      <dgm:prSet/>
      <dgm:spPr/>
      <dgm:t>
        <a:bodyPr/>
        <a:lstStyle/>
        <a:p>
          <a:endParaRPr lang="es-ES"/>
        </a:p>
      </dgm:t>
    </dgm:pt>
    <dgm:pt modelId="{F1E5AF1E-5643-40C6-A2E7-C4DAC5A749A7}">
      <dgm:prSet/>
      <dgm:spPr/>
      <dgm:t>
        <a:bodyPr/>
        <a:lstStyle/>
        <a:p>
          <a:r>
            <a:rPr lang="es-ES" dirty="0" smtClean="0"/>
            <a:t>Hardware empleado</a:t>
          </a:r>
          <a:endParaRPr lang="es-ES" dirty="0"/>
        </a:p>
      </dgm:t>
    </dgm:pt>
    <dgm:pt modelId="{6E44A0B9-A958-4730-A68F-E1898CD3B965}" type="parTrans" cxnId="{2646C7F9-C743-4031-84B4-D303A585342A}">
      <dgm:prSet/>
      <dgm:spPr/>
      <dgm:t>
        <a:bodyPr/>
        <a:lstStyle/>
        <a:p>
          <a:endParaRPr lang="es-ES"/>
        </a:p>
      </dgm:t>
    </dgm:pt>
    <dgm:pt modelId="{00E4D0C6-C2E6-4A7D-9157-F3E132DD0365}" type="sibTrans" cxnId="{2646C7F9-C743-4031-84B4-D303A585342A}">
      <dgm:prSet/>
      <dgm:spPr/>
      <dgm:t>
        <a:bodyPr/>
        <a:lstStyle/>
        <a:p>
          <a:endParaRPr lang="es-ES"/>
        </a:p>
      </dgm:t>
    </dgm:pt>
    <dgm:pt modelId="{7B875502-79A7-4AD4-84DF-17BC27D15714}">
      <dgm:prSet/>
      <dgm:spPr/>
      <dgm:t>
        <a:bodyPr/>
        <a:lstStyle/>
        <a:p>
          <a:r>
            <a:rPr lang="es-ES" dirty="0" smtClean="0"/>
            <a:t>Intercambio de imágenes </a:t>
          </a:r>
          <a:r>
            <a:rPr lang="es-ES" dirty="0" smtClean="0"/>
            <a:t>entre hardware y nodo</a:t>
          </a:r>
          <a:endParaRPr lang="es-ES" dirty="0"/>
        </a:p>
      </dgm:t>
    </dgm:pt>
    <dgm:pt modelId="{0369A618-775E-4556-A7F2-7789717A16AA}" type="parTrans" cxnId="{72AA7106-DB97-428F-9EFD-9CD7D1BF50C3}">
      <dgm:prSet/>
      <dgm:spPr/>
      <dgm:t>
        <a:bodyPr/>
        <a:lstStyle/>
        <a:p>
          <a:endParaRPr lang="es-ES"/>
        </a:p>
      </dgm:t>
    </dgm:pt>
    <dgm:pt modelId="{2781F533-0FE2-4F17-8F8D-5382E9A0EDFE}" type="sibTrans" cxnId="{72AA7106-DB97-428F-9EFD-9CD7D1BF50C3}">
      <dgm:prSet/>
      <dgm:spPr/>
      <dgm:t>
        <a:bodyPr/>
        <a:lstStyle/>
        <a:p>
          <a:endParaRPr lang="es-ES"/>
        </a:p>
      </dgm:t>
    </dgm:pt>
    <dgm:pt modelId="{94D5CA35-F8F3-4CC1-BD52-47D0C84DD150}">
      <dgm:prSet/>
      <dgm:spPr/>
      <dgm:t>
        <a:bodyPr/>
        <a:lstStyle/>
        <a:p>
          <a:r>
            <a:rPr lang="es-ES" dirty="0" smtClean="0"/>
            <a:t>Para </a:t>
          </a:r>
          <a:r>
            <a:rPr lang="es-ES" dirty="0" err="1" smtClean="0"/>
            <a:t>teleoperar</a:t>
          </a:r>
          <a:r>
            <a:rPr lang="es-ES" dirty="0" smtClean="0"/>
            <a:t> la cámara a través de una conexión USB</a:t>
          </a:r>
          <a:endParaRPr lang="es-ES" dirty="0"/>
        </a:p>
      </dgm:t>
    </dgm:pt>
    <dgm:pt modelId="{8CE05DBB-3775-4688-983B-C3CCC4EA95D5}" type="parTrans" cxnId="{DAE620DE-7496-4FC3-9D44-1B06EC717CFE}">
      <dgm:prSet/>
      <dgm:spPr/>
      <dgm:t>
        <a:bodyPr/>
        <a:lstStyle/>
        <a:p>
          <a:endParaRPr lang="es-ES"/>
        </a:p>
      </dgm:t>
    </dgm:pt>
    <dgm:pt modelId="{235602BE-C497-4886-89E1-14CF32C1438E}" type="sibTrans" cxnId="{DAE620DE-7496-4FC3-9D44-1B06EC717CFE}">
      <dgm:prSet/>
      <dgm:spPr/>
      <dgm:t>
        <a:bodyPr/>
        <a:lstStyle/>
        <a:p>
          <a:endParaRPr lang="es-ES"/>
        </a:p>
      </dgm:t>
    </dgm:pt>
    <dgm:pt modelId="{2D402904-CA0D-4F12-BBD5-7C3670614EAA}" type="pres">
      <dgm:prSet presAssocID="{B8418FB7-B22D-4FE0-8393-1FE95F866FC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3AD4742-AAEE-4447-B3B5-436E68FEF767}" type="pres">
      <dgm:prSet presAssocID="{93149789-DFA3-4568-BC4C-E157A23044B4}" presName="parentLin" presStyleCnt="0"/>
      <dgm:spPr/>
    </dgm:pt>
    <dgm:pt modelId="{C7FE2A05-5E0D-47AC-ABDF-3661757F5B84}" type="pres">
      <dgm:prSet presAssocID="{93149789-DFA3-4568-BC4C-E157A23044B4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E4D1EF4A-EEEC-4447-A4B9-C8E3D8E89183}" type="pres">
      <dgm:prSet presAssocID="{93149789-DFA3-4568-BC4C-E157A23044B4}" presName="parentText" presStyleLbl="node1" presStyleIdx="0" presStyleCnt="3" custLinFactNeighborX="19166" custLinFactNeighborY="1074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93EAB0-274C-44E4-BEFB-9A469AE74937}" type="pres">
      <dgm:prSet presAssocID="{93149789-DFA3-4568-BC4C-E157A23044B4}" presName="negativeSpace" presStyleCnt="0"/>
      <dgm:spPr/>
    </dgm:pt>
    <dgm:pt modelId="{D9D5A750-5C92-4C7A-B5F8-7797CD3585DC}" type="pres">
      <dgm:prSet presAssocID="{93149789-DFA3-4568-BC4C-E157A23044B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2419A9-2493-4D26-96AD-A500E948BD5E}" type="pres">
      <dgm:prSet presAssocID="{C20FF546-53B0-4B9D-83CC-35DD794BDE7C}" presName="spaceBetweenRectangles" presStyleCnt="0"/>
      <dgm:spPr/>
    </dgm:pt>
    <dgm:pt modelId="{F4BD09F5-B88A-4C0D-872C-BAABFEF0202A}" type="pres">
      <dgm:prSet presAssocID="{DDB8384E-DD7D-4AEE-A776-4FA10F0D4D6B}" presName="parentLin" presStyleCnt="0"/>
      <dgm:spPr/>
    </dgm:pt>
    <dgm:pt modelId="{8C925CDB-072D-4DA4-9719-DC4284D8C934}" type="pres">
      <dgm:prSet presAssocID="{DDB8384E-DD7D-4AEE-A776-4FA10F0D4D6B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7E03FBA7-32A3-41C8-B728-E0412DAF210F}" type="pres">
      <dgm:prSet presAssocID="{DDB8384E-DD7D-4AEE-A776-4FA10F0D4D6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176779-75C8-460C-9179-39BA011F0358}" type="pres">
      <dgm:prSet presAssocID="{DDB8384E-DD7D-4AEE-A776-4FA10F0D4D6B}" presName="negativeSpace" presStyleCnt="0"/>
      <dgm:spPr/>
    </dgm:pt>
    <dgm:pt modelId="{616AE378-CA9D-4E1B-9870-911A17A4714A}" type="pres">
      <dgm:prSet presAssocID="{DDB8384E-DD7D-4AEE-A776-4FA10F0D4D6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60D6E5-4227-4036-B20F-9336D2B6F9A1}" type="pres">
      <dgm:prSet presAssocID="{3AA13AFF-E95F-4FDF-8D83-819E0CA1B26F}" presName="spaceBetweenRectangles" presStyleCnt="0"/>
      <dgm:spPr/>
    </dgm:pt>
    <dgm:pt modelId="{1F5F2B49-CA85-4C03-8C6B-0DCF48903F13}" type="pres">
      <dgm:prSet presAssocID="{457C5B48-4926-41A3-A753-6C996CDFDB00}" presName="parentLin" presStyleCnt="0"/>
      <dgm:spPr/>
    </dgm:pt>
    <dgm:pt modelId="{2D4B6DE0-76D3-424B-99A8-1B7DD3D14CD7}" type="pres">
      <dgm:prSet presAssocID="{457C5B48-4926-41A3-A753-6C996CDFDB00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C348F290-91BF-4854-8222-501A2A3AC757}" type="pres">
      <dgm:prSet presAssocID="{457C5B48-4926-41A3-A753-6C996CDFDB0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BC0BC7-42A2-412E-AF5D-1E8F370FAFEA}" type="pres">
      <dgm:prSet presAssocID="{457C5B48-4926-41A3-A753-6C996CDFDB00}" presName="negativeSpace" presStyleCnt="0"/>
      <dgm:spPr/>
    </dgm:pt>
    <dgm:pt modelId="{12C88531-3B2A-4489-8018-1ADD481CF2F3}" type="pres">
      <dgm:prSet presAssocID="{457C5B48-4926-41A3-A753-6C996CDFDB0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7D68A87-46A0-42CD-8A1F-4C1746FF1178}" srcId="{B8418FB7-B22D-4FE0-8393-1FE95F866FC1}" destId="{457C5B48-4926-41A3-A753-6C996CDFDB00}" srcOrd="2" destOrd="0" parTransId="{94CFC5B1-1220-44EB-82D5-08429E71175D}" sibTransId="{4B0FAD5E-0465-4666-80CD-31FF8490E082}"/>
    <dgm:cxn modelId="{2646C7F9-C743-4031-84B4-D303A585342A}" srcId="{93149789-DFA3-4568-BC4C-E157A23044B4}" destId="{F1E5AF1E-5643-40C6-A2E7-C4DAC5A749A7}" srcOrd="0" destOrd="0" parTransId="{6E44A0B9-A958-4730-A68F-E1898CD3B965}" sibTransId="{00E4D0C6-C2E6-4A7D-9157-F3E132DD0365}"/>
    <dgm:cxn modelId="{E60AB68A-F607-47BB-A8F1-CF45EF5E367D}" type="presOf" srcId="{93149789-DFA3-4568-BC4C-E157A23044B4}" destId="{E4D1EF4A-EEEC-4447-A4B9-C8E3D8E89183}" srcOrd="1" destOrd="0" presId="urn:microsoft.com/office/officeart/2005/8/layout/list1"/>
    <dgm:cxn modelId="{BAF59F12-0971-434B-98DB-BBA85D0E6EB4}" type="presOf" srcId="{7B875502-79A7-4AD4-84DF-17BC27D15714}" destId="{616AE378-CA9D-4E1B-9870-911A17A4714A}" srcOrd="0" destOrd="0" presId="urn:microsoft.com/office/officeart/2005/8/layout/list1"/>
    <dgm:cxn modelId="{B6A417A3-DE87-4426-A718-EA4E06B30A0D}" srcId="{B8418FB7-B22D-4FE0-8393-1FE95F866FC1}" destId="{93149789-DFA3-4568-BC4C-E157A23044B4}" srcOrd="0" destOrd="0" parTransId="{B23766EF-2CB3-4901-AD66-AA9C2EC71A94}" sibTransId="{C20FF546-53B0-4B9D-83CC-35DD794BDE7C}"/>
    <dgm:cxn modelId="{7D830B19-77E6-4BC4-A7D8-694D029846B6}" srcId="{B8418FB7-B22D-4FE0-8393-1FE95F866FC1}" destId="{DDB8384E-DD7D-4AEE-A776-4FA10F0D4D6B}" srcOrd="1" destOrd="0" parTransId="{49B6B935-40F8-4087-98FD-BD1A830CBA79}" sibTransId="{3AA13AFF-E95F-4FDF-8D83-819E0CA1B26F}"/>
    <dgm:cxn modelId="{8E4369A5-92EC-424F-BF7B-11BF736872C9}" type="presOf" srcId="{457C5B48-4926-41A3-A753-6C996CDFDB00}" destId="{2D4B6DE0-76D3-424B-99A8-1B7DD3D14CD7}" srcOrd="0" destOrd="0" presId="urn:microsoft.com/office/officeart/2005/8/layout/list1"/>
    <dgm:cxn modelId="{54117F87-2843-4AC0-948A-2161846BBBDA}" type="presOf" srcId="{DDB8384E-DD7D-4AEE-A776-4FA10F0D4D6B}" destId="{8C925CDB-072D-4DA4-9719-DC4284D8C934}" srcOrd="0" destOrd="0" presId="urn:microsoft.com/office/officeart/2005/8/layout/list1"/>
    <dgm:cxn modelId="{2B986E17-F037-415F-A285-A175F7BCA2F3}" type="presOf" srcId="{93149789-DFA3-4568-BC4C-E157A23044B4}" destId="{C7FE2A05-5E0D-47AC-ABDF-3661757F5B84}" srcOrd="0" destOrd="0" presId="urn:microsoft.com/office/officeart/2005/8/layout/list1"/>
    <dgm:cxn modelId="{72AA7106-DB97-428F-9EFD-9CD7D1BF50C3}" srcId="{DDB8384E-DD7D-4AEE-A776-4FA10F0D4D6B}" destId="{7B875502-79A7-4AD4-84DF-17BC27D15714}" srcOrd="0" destOrd="0" parTransId="{0369A618-775E-4556-A7F2-7789717A16AA}" sibTransId="{2781F533-0FE2-4F17-8F8D-5382E9A0EDFE}"/>
    <dgm:cxn modelId="{DAE620DE-7496-4FC3-9D44-1B06EC717CFE}" srcId="{457C5B48-4926-41A3-A753-6C996CDFDB00}" destId="{94D5CA35-F8F3-4CC1-BD52-47D0C84DD150}" srcOrd="0" destOrd="0" parTransId="{8CE05DBB-3775-4688-983B-C3CCC4EA95D5}" sibTransId="{235602BE-C497-4886-89E1-14CF32C1438E}"/>
    <dgm:cxn modelId="{AC8AF5E3-79C9-407B-8C94-A961858E045F}" type="presOf" srcId="{F1E5AF1E-5643-40C6-A2E7-C4DAC5A749A7}" destId="{D9D5A750-5C92-4C7A-B5F8-7797CD3585DC}" srcOrd="0" destOrd="0" presId="urn:microsoft.com/office/officeart/2005/8/layout/list1"/>
    <dgm:cxn modelId="{FA922A19-8993-4DF9-BBE6-430E2A81BC9B}" type="presOf" srcId="{457C5B48-4926-41A3-A753-6C996CDFDB00}" destId="{C348F290-91BF-4854-8222-501A2A3AC757}" srcOrd="1" destOrd="0" presId="urn:microsoft.com/office/officeart/2005/8/layout/list1"/>
    <dgm:cxn modelId="{05908C13-11FC-4F65-A86F-85609B7A5686}" type="presOf" srcId="{94D5CA35-F8F3-4CC1-BD52-47D0C84DD150}" destId="{12C88531-3B2A-4489-8018-1ADD481CF2F3}" srcOrd="0" destOrd="0" presId="urn:microsoft.com/office/officeart/2005/8/layout/list1"/>
    <dgm:cxn modelId="{F8F4C2DB-9178-4708-94D7-5EF4984D339B}" type="presOf" srcId="{B8418FB7-B22D-4FE0-8393-1FE95F866FC1}" destId="{2D402904-CA0D-4F12-BBD5-7C3670614EAA}" srcOrd="0" destOrd="0" presId="urn:microsoft.com/office/officeart/2005/8/layout/list1"/>
    <dgm:cxn modelId="{D4F93A0D-7757-420A-8386-4F55DD06DA9B}" type="presOf" srcId="{DDB8384E-DD7D-4AEE-A776-4FA10F0D4D6B}" destId="{7E03FBA7-32A3-41C8-B728-E0412DAF210F}" srcOrd="1" destOrd="0" presId="urn:microsoft.com/office/officeart/2005/8/layout/list1"/>
    <dgm:cxn modelId="{9EE8E021-7146-47A0-9184-C0A2256970E5}" type="presParOf" srcId="{2D402904-CA0D-4F12-BBD5-7C3670614EAA}" destId="{C3AD4742-AAEE-4447-B3B5-436E68FEF767}" srcOrd="0" destOrd="0" presId="urn:microsoft.com/office/officeart/2005/8/layout/list1"/>
    <dgm:cxn modelId="{66D02B54-4590-4C1C-B78A-C6133BFE938A}" type="presParOf" srcId="{C3AD4742-AAEE-4447-B3B5-436E68FEF767}" destId="{C7FE2A05-5E0D-47AC-ABDF-3661757F5B84}" srcOrd="0" destOrd="0" presId="urn:microsoft.com/office/officeart/2005/8/layout/list1"/>
    <dgm:cxn modelId="{F96E8126-8872-4D47-8BF3-4E6D96E4AC3F}" type="presParOf" srcId="{C3AD4742-AAEE-4447-B3B5-436E68FEF767}" destId="{E4D1EF4A-EEEC-4447-A4B9-C8E3D8E89183}" srcOrd="1" destOrd="0" presId="urn:microsoft.com/office/officeart/2005/8/layout/list1"/>
    <dgm:cxn modelId="{D1038C6F-BE4B-4CE6-8AC4-5A4F99B5FD5C}" type="presParOf" srcId="{2D402904-CA0D-4F12-BBD5-7C3670614EAA}" destId="{5893EAB0-274C-44E4-BEFB-9A469AE74937}" srcOrd="1" destOrd="0" presId="urn:microsoft.com/office/officeart/2005/8/layout/list1"/>
    <dgm:cxn modelId="{9E955387-9ECB-4262-A8C8-31E96A29D186}" type="presParOf" srcId="{2D402904-CA0D-4F12-BBD5-7C3670614EAA}" destId="{D9D5A750-5C92-4C7A-B5F8-7797CD3585DC}" srcOrd="2" destOrd="0" presId="urn:microsoft.com/office/officeart/2005/8/layout/list1"/>
    <dgm:cxn modelId="{B38C9B4A-A1E5-4411-98F1-326682FF946B}" type="presParOf" srcId="{2D402904-CA0D-4F12-BBD5-7C3670614EAA}" destId="{F92419A9-2493-4D26-96AD-A500E948BD5E}" srcOrd="3" destOrd="0" presId="urn:microsoft.com/office/officeart/2005/8/layout/list1"/>
    <dgm:cxn modelId="{91F69298-F495-48F7-B8D2-AE7919FD7A49}" type="presParOf" srcId="{2D402904-CA0D-4F12-BBD5-7C3670614EAA}" destId="{F4BD09F5-B88A-4C0D-872C-BAABFEF0202A}" srcOrd="4" destOrd="0" presId="urn:microsoft.com/office/officeart/2005/8/layout/list1"/>
    <dgm:cxn modelId="{E8D78E4B-8101-4AD5-BBD7-A0022DC12032}" type="presParOf" srcId="{F4BD09F5-B88A-4C0D-872C-BAABFEF0202A}" destId="{8C925CDB-072D-4DA4-9719-DC4284D8C934}" srcOrd="0" destOrd="0" presId="urn:microsoft.com/office/officeart/2005/8/layout/list1"/>
    <dgm:cxn modelId="{E5AC7DF0-363A-45C0-9AB2-35F77EB9021F}" type="presParOf" srcId="{F4BD09F5-B88A-4C0D-872C-BAABFEF0202A}" destId="{7E03FBA7-32A3-41C8-B728-E0412DAF210F}" srcOrd="1" destOrd="0" presId="urn:microsoft.com/office/officeart/2005/8/layout/list1"/>
    <dgm:cxn modelId="{B4056A20-5F14-4F90-81A4-F21B921CE99B}" type="presParOf" srcId="{2D402904-CA0D-4F12-BBD5-7C3670614EAA}" destId="{BA176779-75C8-460C-9179-39BA011F0358}" srcOrd="5" destOrd="0" presId="urn:microsoft.com/office/officeart/2005/8/layout/list1"/>
    <dgm:cxn modelId="{27A0E9CA-0913-46BC-9A8D-1277A16803D4}" type="presParOf" srcId="{2D402904-CA0D-4F12-BBD5-7C3670614EAA}" destId="{616AE378-CA9D-4E1B-9870-911A17A4714A}" srcOrd="6" destOrd="0" presId="urn:microsoft.com/office/officeart/2005/8/layout/list1"/>
    <dgm:cxn modelId="{9C4AAC5A-880E-4721-B3D1-B2625C857563}" type="presParOf" srcId="{2D402904-CA0D-4F12-BBD5-7C3670614EAA}" destId="{5060D6E5-4227-4036-B20F-9336D2B6F9A1}" srcOrd="7" destOrd="0" presId="urn:microsoft.com/office/officeart/2005/8/layout/list1"/>
    <dgm:cxn modelId="{14D3A23E-868F-48EF-AC88-C15FE431834F}" type="presParOf" srcId="{2D402904-CA0D-4F12-BBD5-7C3670614EAA}" destId="{1F5F2B49-CA85-4C03-8C6B-0DCF48903F13}" srcOrd="8" destOrd="0" presId="urn:microsoft.com/office/officeart/2005/8/layout/list1"/>
    <dgm:cxn modelId="{BFE59967-69B7-45BA-B7A1-7477C3855E4C}" type="presParOf" srcId="{1F5F2B49-CA85-4C03-8C6B-0DCF48903F13}" destId="{2D4B6DE0-76D3-424B-99A8-1B7DD3D14CD7}" srcOrd="0" destOrd="0" presId="urn:microsoft.com/office/officeart/2005/8/layout/list1"/>
    <dgm:cxn modelId="{23BABB3F-995B-4B9D-B69C-175E4EB4CB08}" type="presParOf" srcId="{1F5F2B49-CA85-4C03-8C6B-0DCF48903F13}" destId="{C348F290-91BF-4854-8222-501A2A3AC757}" srcOrd="1" destOrd="0" presId="urn:microsoft.com/office/officeart/2005/8/layout/list1"/>
    <dgm:cxn modelId="{FB31847B-6C77-4DA5-B871-005AD7BD5318}" type="presParOf" srcId="{2D402904-CA0D-4F12-BBD5-7C3670614EAA}" destId="{3EBC0BC7-42A2-412E-AF5D-1E8F370FAFEA}" srcOrd="9" destOrd="0" presId="urn:microsoft.com/office/officeart/2005/8/layout/list1"/>
    <dgm:cxn modelId="{A343EF2B-6463-4CB6-8F0A-CA0EAB2E51BF}" type="presParOf" srcId="{2D402904-CA0D-4F12-BBD5-7C3670614EAA}" destId="{12C88531-3B2A-4489-8018-1ADD481CF2F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097D29-AD7F-4711-811A-E1FA78D5077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B982FB32-EF3C-49E6-803F-03B0499BF34A}">
      <dgm:prSet phldrT="[Texto]"/>
      <dgm:spPr/>
      <dgm:t>
        <a:bodyPr/>
        <a:lstStyle/>
        <a:p>
          <a:r>
            <a:rPr lang="es-ES" dirty="0" smtClean="0"/>
            <a:t>Algoritmo</a:t>
          </a:r>
          <a:endParaRPr lang="es-ES" dirty="0"/>
        </a:p>
      </dgm:t>
    </dgm:pt>
    <dgm:pt modelId="{61D7D886-1DD0-4C2B-8A4F-3D8743FC7F93}" type="parTrans" cxnId="{C0A7F3B8-1044-40B3-ADAD-B66B48FB30D2}">
      <dgm:prSet/>
      <dgm:spPr/>
      <dgm:t>
        <a:bodyPr/>
        <a:lstStyle/>
        <a:p>
          <a:endParaRPr lang="es-ES"/>
        </a:p>
      </dgm:t>
    </dgm:pt>
    <dgm:pt modelId="{FA4BBB5D-5953-42D9-B305-A8AF151062D9}" type="sibTrans" cxnId="{C0A7F3B8-1044-40B3-ADAD-B66B48FB30D2}">
      <dgm:prSet/>
      <dgm:spPr/>
      <dgm:t>
        <a:bodyPr/>
        <a:lstStyle/>
        <a:p>
          <a:endParaRPr lang="es-ES"/>
        </a:p>
      </dgm:t>
    </dgm:pt>
    <dgm:pt modelId="{D4092A8F-71E0-4C12-8DB7-5C43B9F06D03}">
      <dgm:prSet phldrT="[Texto]"/>
      <dgm:spPr/>
      <dgm:t>
        <a:bodyPr/>
        <a:lstStyle/>
        <a:p>
          <a:r>
            <a:rPr lang="es-ES" dirty="0" smtClean="0"/>
            <a:t>Interfaz gráfica</a:t>
          </a:r>
          <a:endParaRPr lang="es-ES" dirty="0"/>
        </a:p>
      </dgm:t>
    </dgm:pt>
    <dgm:pt modelId="{1D27EF3C-7A75-46DF-9721-1C4C4AB3D736}" type="parTrans" cxnId="{34A11EF9-F12C-4398-BEC4-4684B66377B7}">
      <dgm:prSet/>
      <dgm:spPr/>
      <dgm:t>
        <a:bodyPr/>
        <a:lstStyle/>
        <a:p>
          <a:endParaRPr lang="es-ES"/>
        </a:p>
      </dgm:t>
    </dgm:pt>
    <dgm:pt modelId="{18ACA9F6-FB9D-4D26-8B3F-5097FB2958B9}" type="sibTrans" cxnId="{34A11EF9-F12C-4398-BEC4-4684B66377B7}">
      <dgm:prSet/>
      <dgm:spPr/>
      <dgm:t>
        <a:bodyPr/>
        <a:lstStyle/>
        <a:p>
          <a:endParaRPr lang="es-ES"/>
        </a:p>
      </dgm:t>
    </dgm:pt>
    <dgm:pt modelId="{9449954B-D811-4A63-9F47-F28CB2254F2C}">
      <dgm:prSet phldrT="[Texto]"/>
      <dgm:spPr/>
      <dgm:t>
        <a:bodyPr/>
        <a:lstStyle/>
        <a:p>
          <a:r>
            <a:rPr lang="es-ES" dirty="0" smtClean="0"/>
            <a:t>Middleware de comunicaciones, hardware</a:t>
          </a:r>
          <a:endParaRPr lang="es-ES" dirty="0"/>
        </a:p>
      </dgm:t>
    </dgm:pt>
    <dgm:pt modelId="{FB720087-73E8-4613-8BA4-C3D411609731}" type="parTrans" cxnId="{6061828B-65DF-4BC6-963D-16C97B2A7D2F}">
      <dgm:prSet/>
      <dgm:spPr/>
      <dgm:t>
        <a:bodyPr/>
        <a:lstStyle/>
        <a:p>
          <a:endParaRPr lang="es-ES"/>
        </a:p>
      </dgm:t>
    </dgm:pt>
    <dgm:pt modelId="{32B52709-9D92-4BE7-BD3D-FD12E5B1435A}" type="sibTrans" cxnId="{6061828B-65DF-4BC6-963D-16C97B2A7D2F}">
      <dgm:prSet/>
      <dgm:spPr/>
      <dgm:t>
        <a:bodyPr/>
        <a:lstStyle/>
        <a:p>
          <a:endParaRPr lang="es-ES"/>
        </a:p>
      </dgm:t>
    </dgm:pt>
    <dgm:pt modelId="{E4EAA0F4-65D0-43B3-997D-21323EA6BA22}">
      <dgm:prSet phldrT="[Texto]"/>
      <dgm:spPr/>
      <dgm:t>
        <a:bodyPr/>
        <a:lstStyle/>
        <a:p>
          <a:r>
            <a:rPr lang="es-ES" dirty="0" smtClean="0"/>
            <a:t>Componente Académico </a:t>
          </a:r>
          <a:endParaRPr lang="es-ES" dirty="0"/>
        </a:p>
      </dgm:t>
    </dgm:pt>
    <dgm:pt modelId="{69653915-CF2D-44B3-A976-A0EB9B9A9A4B}" type="parTrans" cxnId="{34346E1B-6345-4C51-A55B-07B0375D7F19}">
      <dgm:prSet/>
      <dgm:spPr/>
      <dgm:t>
        <a:bodyPr/>
        <a:lstStyle/>
        <a:p>
          <a:endParaRPr lang="es-ES"/>
        </a:p>
      </dgm:t>
    </dgm:pt>
    <dgm:pt modelId="{5BE83E8F-C179-4FEA-9B23-FF736652A3F0}" type="sibTrans" cxnId="{34346E1B-6345-4C51-A55B-07B0375D7F19}">
      <dgm:prSet/>
      <dgm:spPr/>
      <dgm:t>
        <a:bodyPr/>
        <a:lstStyle/>
        <a:p>
          <a:endParaRPr lang="es-ES"/>
        </a:p>
      </dgm:t>
    </dgm:pt>
    <dgm:pt modelId="{44288EAD-9EB7-4EBE-ABB6-D38EBE3EFDC1}" type="pres">
      <dgm:prSet presAssocID="{1A097D29-AD7F-4711-811A-E1FA78D50776}" presName="Name0" presStyleCnt="0">
        <dgm:presLayoutVars>
          <dgm:dir/>
          <dgm:animLvl val="lvl"/>
          <dgm:resizeHandles val="exact"/>
        </dgm:presLayoutVars>
      </dgm:prSet>
      <dgm:spPr/>
    </dgm:pt>
    <dgm:pt modelId="{BB0B56D0-2B2F-42A3-B06F-BD272304A065}" type="pres">
      <dgm:prSet presAssocID="{B982FB32-EF3C-49E6-803F-03B0499BF34A}" presName="Name8" presStyleCnt="0"/>
      <dgm:spPr/>
    </dgm:pt>
    <dgm:pt modelId="{F2A17412-796D-4FB9-8189-72F41655EA9E}" type="pres">
      <dgm:prSet presAssocID="{B982FB32-EF3C-49E6-803F-03B0499BF34A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21DB3C-A516-4931-BF97-A15831D26AA5}" type="pres">
      <dgm:prSet presAssocID="{B982FB32-EF3C-49E6-803F-03B0499BF34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DCA1B1-A961-4938-AC88-48FD1D040AE5}" type="pres">
      <dgm:prSet presAssocID="{D4092A8F-71E0-4C12-8DB7-5C43B9F06D03}" presName="Name8" presStyleCnt="0"/>
      <dgm:spPr/>
    </dgm:pt>
    <dgm:pt modelId="{910CDFB0-9554-4442-A1FB-2F3F87B26886}" type="pres">
      <dgm:prSet presAssocID="{D4092A8F-71E0-4C12-8DB7-5C43B9F06D03}" presName="level" presStyleLbl="node1" presStyleIdx="1" presStyleCnt="4" custLinFactNeighborX="999" custLinFactNeighborY="121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E51561-4A42-4347-8107-DEF8E4C537FC}" type="pres">
      <dgm:prSet presAssocID="{D4092A8F-71E0-4C12-8DB7-5C43B9F06D0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B19B3D2-30A3-493E-922C-65D708D144F3}" type="pres">
      <dgm:prSet presAssocID="{E4EAA0F4-65D0-43B3-997D-21323EA6BA22}" presName="Name8" presStyleCnt="0"/>
      <dgm:spPr/>
    </dgm:pt>
    <dgm:pt modelId="{025E2142-F2F1-4884-A42B-BF4443C17B25}" type="pres">
      <dgm:prSet presAssocID="{E4EAA0F4-65D0-43B3-997D-21323EA6BA2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0DBF9F-2091-4561-97A8-794C49B3FED2}" type="pres">
      <dgm:prSet presAssocID="{E4EAA0F4-65D0-43B3-997D-21323EA6BA2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E7E8A7-A79C-4563-88EF-1F21633B241A}" type="pres">
      <dgm:prSet presAssocID="{9449954B-D811-4A63-9F47-F28CB2254F2C}" presName="Name8" presStyleCnt="0"/>
      <dgm:spPr/>
    </dgm:pt>
    <dgm:pt modelId="{37BF09D0-2490-41B3-84D2-015793E7E437}" type="pres">
      <dgm:prSet presAssocID="{9449954B-D811-4A63-9F47-F28CB2254F2C}" presName="level" presStyleLbl="node1" presStyleIdx="3" presStyleCnt="4" custLinFactNeighborX="-677" custLinFactNeighborY="538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CE815F-1AB2-4D9D-86F1-CA4947021495}" type="pres">
      <dgm:prSet presAssocID="{9449954B-D811-4A63-9F47-F28CB2254F2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4346E1B-6345-4C51-A55B-07B0375D7F19}" srcId="{1A097D29-AD7F-4711-811A-E1FA78D50776}" destId="{E4EAA0F4-65D0-43B3-997D-21323EA6BA22}" srcOrd="2" destOrd="0" parTransId="{69653915-CF2D-44B3-A976-A0EB9B9A9A4B}" sibTransId="{5BE83E8F-C179-4FEA-9B23-FF736652A3F0}"/>
    <dgm:cxn modelId="{D0E58ABF-E304-4A9E-BA2E-4E7525DA34E6}" type="presOf" srcId="{E4EAA0F4-65D0-43B3-997D-21323EA6BA22}" destId="{290DBF9F-2091-4561-97A8-794C49B3FED2}" srcOrd="1" destOrd="0" presId="urn:microsoft.com/office/officeart/2005/8/layout/pyramid1"/>
    <dgm:cxn modelId="{C303249A-CE75-474C-A206-043B253854FF}" type="presOf" srcId="{D4092A8F-71E0-4C12-8DB7-5C43B9F06D03}" destId="{5FE51561-4A42-4347-8107-DEF8E4C537FC}" srcOrd="1" destOrd="0" presId="urn:microsoft.com/office/officeart/2005/8/layout/pyramid1"/>
    <dgm:cxn modelId="{ADF4D1E9-C436-421B-87AD-A8A7E54FA482}" type="presOf" srcId="{E4EAA0F4-65D0-43B3-997D-21323EA6BA22}" destId="{025E2142-F2F1-4884-A42B-BF4443C17B25}" srcOrd="0" destOrd="0" presId="urn:microsoft.com/office/officeart/2005/8/layout/pyramid1"/>
    <dgm:cxn modelId="{6061828B-65DF-4BC6-963D-16C97B2A7D2F}" srcId="{1A097D29-AD7F-4711-811A-E1FA78D50776}" destId="{9449954B-D811-4A63-9F47-F28CB2254F2C}" srcOrd="3" destOrd="0" parTransId="{FB720087-73E8-4613-8BA4-C3D411609731}" sibTransId="{32B52709-9D92-4BE7-BD3D-FD12E5B1435A}"/>
    <dgm:cxn modelId="{34A11EF9-F12C-4398-BEC4-4684B66377B7}" srcId="{1A097D29-AD7F-4711-811A-E1FA78D50776}" destId="{D4092A8F-71E0-4C12-8DB7-5C43B9F06D03}" srcOrd="1" destOrd="0" parTransId="{1D27EF3C-7A75-46DF-9721-1C4C4AB3D736}" sibTransId="{18ACA9F6-FB9D-4D26-8B3F-5097FB2958B9}"/>
    <dgm:cxn modelId="{2A3F2B08-BC76-435D-86D1-BBBFF3FD3400}" type="presOf" srcId="{B982FB32-EF3C-49E6-803F-03B0499BF34A}" destId="{F2A17412-796D-4FB9-8189-72F41655EA9E}" srcOrd="0" destOrd="0" presId="urn:microsoft.com/office/officeart/2005/8/layout/pyramid1"/>
    <dgm:cxn modelId="{E1ACCDDF-151D-4FEF-B4BF-722411740BFB}" type="presOf" srcId="{1A097D29-AD7F-4711-811A-E1FA78D50776}" destId="{44288EAD-9EB7-4EBE-ABB6-D38EBE3EFDC1}" srcOrd="0" destOrd="0" presId="urn:microsoft.com/office/officeart/2005/8/layout/pyramid1"/>
    <dgm:cxn modelId="{C0A7F3B8-1044-40B3-ADAD-B66B48FB30D2}" srcId="{1A097D29-AD7F-4711-811A-E1FA78D50776}" destId="{B982FB32-EF3C-49E6-803F-03B0499BF34A}" srcOrd="0" destOrd="0" parTransId="{61D7D886-1DD0-4C2B-8A4F-3D8743FC7F93}" sibTransId="{FA4BBB5D-5953-42D9-B305-A8AF151062D9}"/>
    <dgm:cxn modelId="{58D1E268-55D4-4FF2-BABE-01B958591DB7}" type="presOf" srcId="{9449954B-D811-4A63-9F47-F28CB2254F2C}" destId="{C2CE815F-1AB2-4D9D-86F1-CA4947021495}" srcOrd="1" destOrd="0" presId="urn:microsoft.com/office/officeart/2005/8/layout/pyramid1"/>
    <dgm:cxn modelId="{A120D159-DBDD-4925-BB07-67DB729A3F45}" type="presOf" srcId="{9449954B-D811-4A63-9F47-F28CB2254F2C}" destId="{37BF09D0-2490-41B3-84D2-015793E7E437}" srcOrd="0" destOrd="0" presId="urn:microsoft.com/office/officeart/2005/8/layout/pyramid1"/>
    <dgm:cxn modelId="{0332F892-5960-4B52-B162-47C4823B2C25}" type="presOf" srcId="{D4092A8F-71E0-4C12-8DB7-5C43B9F06D03}" destId="{910CDFB0-9554-4442-A1FB-2F3F87B26886}" srcOrd="0" destOrd="0" presId="urn:microsoft.com/office/officeart/2005/8/layout/pyramid1"/>
    <dgm:cxn modelId="{29FD2020-62CC-4BEF-8FFA-6EBDDCFD33B4}" type="presOf" srcId="{B982FB32-EF3C-49E6-803F-03B0499BF34A}" destId="{3C21DB3C-A516-4931-BF97-A15831D26AA5}" srcOrd="1" destOrd="0" presId="urn:microsoft.com/office/officeart/2005/8/layout/pyramid1"/>
    <dgm:cxn modelId="{1C1DEBC6-AD33-4DF5-AF57-C84982D5A072}" type="presParOf" srcId="{44288EAD-9EB7-4EBE-ABB6-D38EBE3EFDC1}" destId="{BB0B56D0-2B2F-42A3-B06F-BD272304A065}" srcOrd="0" destOrd="0" presId="urn:microsoft.com/office/officeart/2005/8/layout/pyramid1"/>
    <dgm:cxn modelId="{2ABEE5E0-6F60-49EE-956F-CB6DE9645E90}" type="presParOf" srcId="{BB0B56D0-2B2F-42A3-B06F-BD272304A065}" destId="{F2A17412-796D-4FB9-8189-72F41655EA9E}" srcOrd="0" destOrd="0" presId="urn:microsoft.com/office/officeart/2005/8/layout/pyramid1"/>
    <dgm:cxn modelId="{970D067C-50A9-4C10-BEBE-6DC2A18E1C3B}" type="presParOf" srcId="{BB0B56D0-2B2F-42A3-B06F-BD272304A065}" destId="{3C21DB3C-A516-4931-BF97-A15831D26AA5}" srcOrd="1" destOrd="0" presId="urn:microsoft.com/office/officeart/2005/8/layout/pyramid1"/>
    <dgm:cxn modelId="{212A2F38-BB06-4D8E-804D-6EB424D67AF7}" type="presParOf" srcId="{44288EAD-9EB7-4EBE-ABB6-D38EBE3EFDC1}" destId="{4BDCA1B1-A961-4938-AC88-48FD1D040AE5}" srcOrd="1" destOrd="0" presId="urn:microsoft.com/office/officeart/2005/8/layout/pyramid1"/>
    <dgm:cxn modelId="{0A5EB5C8-81E6-4C39-A7F6-35FD07A896EE}" type="presParOf" srcId="{4BDCA1B1-A961-4938-AC88-48FD1D040AE5}" destId="{910CDFB0-9554-4442-A1FB-2F3F87B26886}" srcOrd="0" destOrd="0" presId="urn:microsoft.com/office/officeart/2005/8/layout/pyramid1"/>
    <dgm:cxn modelId="{F64016DD-C8C5-40C2-9A33-864CA3B7EC5B}" type="presParOf" srcId="{4BDCA1B1-A961-4938-AC88-48FD1D040AE5}" destId="{5FE51561-4A42-4347-8107-DEF8E4C537FC}" srcOrd="1" destOrd="0" presId="urn:microsoft.com/office/officeart/2005/8/layout/pyramid1"/>
    <dgm:cxn modelId="{D6ED62B0-1981-459E-9F0D-9D0E25CE29B9}" type="presParOf" srcId="{44288EAD-9EB7-4EBE-ABB6-D38EBE3EFDC1}" destId="{AB19B3D2-30A3-493E-922C-65D708D144F3}" srcOrd="2" destOrd="0" presId="urn:microsoft.com/office/officeart/2005/8/layout/pyramid1"/>
    <dgm:cxn modelId="{26A07066-23D5-47DB-884F-1F5E3FE8321D}" type="presParOf" srcId="{AB19B3D2-30A3-493E-922C-65D708D144F3}" destId="{025E2142-F2F1-4884-A42B-BF4443C17B25}" srcOrd="0" destOrd="0" presId="urn:microsoft.com/office/officeart/2005/8/layout/pyramid1"/>
    <dgm:cxn modelId="{27F9DAF1-83AE-40E4-B07D-BF90B04A9A6F}" type="presParOf" srcId="{AB19B3D2-30A3-493E-922C-65D708D144F3}" destId="{290DBF9F-2091-4561-97A8-794C49B3FED2}" srcOrd="1" destOrd="0" presId="urn:microsoft.com/office/officeart/2005/8/layout/pyramid1"/>
    <dgm:cxn modelId="{E22C237D-336E-4AB5-97C7-E31F45055674}" type="presParOf" srcId="{44288EAD-9EB7-4EBE-ABB6-D38EBE3EFDC1}" destId="{D1E7E8A7-A79C-4563-88EF-1F21633B241A}" srcOrd="3" destOrd="0" presId="urn:microsoft.com/office/officeart/2005/8/layout/pyramid1"/>
    <dgm:cxn modelId="{58F167D3-1DF0-47BD-A00A-FF20582657D7}" type="presParOf" srcId="{D1E7E8A7-A79C-4563-88EF-1F21633B241A}" destId="{37BF09D0-2490-41B3-84D2-015793E7E437}" srcOrd="0" destOrd="0" presId="urn:microsoft.com/office/officeart/2005/8/layout/pyramid1"/>
    <dgm:cxn modelId="{38A72FB1-1DB3-4670-B09D-8AA8A00308F5}" type="presParOf" srcId="{D1E7E8A7-A79C-4563-88EF-1F21633B241A}" destId="{C2CE815F-1AB2-4D9D-86F1-CA494702149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45DFD-91C6-4B1C-9365-19F3006391AE}">
      <dsp:nvSpPr>
        <dsp:cNvPr id="0" name=""/>
        <dsp:cNvSpPr/>
      </dsp:nvSpPr>
      <dsp:spPr>
        <a:xfrm>
          <a:off x="476881" y="0"/>
          <a:ext cx="3672408" cy="256531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584CD-EE46-4483-A0FC-4108356D4E74}">
      <dsp:nvSpPr>
        <dsp:cNvPr id="0" name=""/>
        <dsp:cNvSpPr/>
      </dsp:nvSpPr>
      <dsp:spPr>
        <a:xfrm>
          <a:off x="0" y="769595"/>
          <a:ext cx="1296144" cy="102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Industria</a:t>
          </a:r>
          <a:endParaRPr lang="es-ES" sz="1300" kern="1200" dirty="0"/>
        </a:p>
      </dsp:txBody>
      <dsp:txXfrm>
        <a:off x="50091" y="819686"/>
        <a:ext cx="1195962" cy="925944"/>
      </dsp:txXfrm>
    </dsp:sp>
    <dsp:sp modelId="{BAFF3CE3-CBF4-4CCB-A55B-61BB16501638}">
      <dsp:nvSpPr>
        <dsp:cNvPr id="0" name=""/>
        <dsp:cNvSpPr/>
      </dsp:nvSpPr>
      <dsp:spPr>
        <a:xfrm>
          <a:off x="1512168" y="769595"/>
          <a:ext cx="1296144" cy="102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hasta</a:t>
          </a:r>
          <a:endParaRPr lang="es-ES" sz="2400" kern="1200" dirty="0"/>
        </a:p>
      </dsp:txBody>
      <dsp:txXfrm>
        <a:off x="1562259" y="819686"/>
        <a:ext cx="1195962" cy="925944"/>
      </dsp:txXfrm>
    </dsp:sp>
    <dsp:sp modelId="{8ABFDF01-C09C-4240-99BF-3ECB5FB4CFE2}">
      <dsp:nvSpPr>
        <dsp:cNvPr id="0" name=""/>
        <dsp:cNvSpPr/>
      </dsp:nvSpPr>
      <dsp:spPr>
        <a:xfrm>
          <a:off x="3024336" y="769595"/>
          <a:ext cx="1296144" cy="102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Vida Cotidiana</a:t>
          </a:r>
          <a:endParaRPr lang="es-ES" sz="1300" kern="1200" dirty="0"/>
        </a:p>
      </dsp:txBody>
      <dsp:txXfrm>
        <a:off x="3074427" y="819686"/>
        <a:ext cx="1195962" cy="9259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1024C-6701-46A4-9C44-6572E0DC42A2}">
      <dsp:nvSpPr>
        <dsp:cNvPr id="0" name=""/>
        <dsp:cNvSpPr/>
      </dsp:nvSpPr>
      <dsp:spPr>
        <a:xfrm rot="16200000">
          <a:off x="947709" y="-947709"/>
          <a:ext cx="2564625" cy="446004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Detección de caras basada en características</a:t>
          </a:r>
          <a:endParaRPr lang="es-ES" sz="3400" kern="1200" dirty="0"/>
        </a:p>
      </dsp:txBody>
      <dsp:txXfrm rot="5400000">
        <a:off x="-1" y="1"/>
        <a:ext cx="4460044" cy="1923468"/>
      </dsp:txXfrm>
    </dsp:sp>
    <dsp:sp modelId="{E8A8FA60-0597-4ADA-9326-3D21E39E8A85}">
      <dsp:nvSpPr>
        <dsp:cNvPr id="0" name=""/>
        <dsp:cNvSpPr/>
      </dsp:nvSpPr>
      <dsp:spPr>
        <a:xfrm>
          <a:off x="4460044" y="18208"/>
          <a:ext cx="4460044" cy="256462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err="1" smtClean="0"/>
            <a:t>OpenCV</a:t>
          </a:r>
          <a:endParaRPr lang="es-ES" sz="3400" kern="1200" dirty="0"/>
        </a:p>
      </dsp:txBody>
      <dsp:txXfrm>
        <a:off x="4460044" y="18208"/>
        <a:ext cx="4460044" cy="1923468"/>
      </dsp:txXfrm>
    </dsp:sp>
    <dsp:sp modelId="{101BA72D-A853-46FE-A52B-E11E6EEAD99D}">
      <dsp:nvSpPr>
        <dsp:cNvPr id="0" name=""/>
        <dsp:cNvSpPr/>
      </dsp:nvSpPr>
      <dsp:spPr>
        <a:xfrm rot="10800000">
          <a:off x="0" y="2564625"/>
          <a:ext cx="4460044" cy="256462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Clasificadores Máquina en cascada</a:t>
          </a:r>
          <a:endParaRPr lang="es-ES" sz="3400" kern="1200" dirty="0"/>
        </a:p>
      </dsp:txBody>
      <dsp:txXfrm rot="10800000">
        <a:off x="0" y="3205781"/>
        <a:ext cx="4460044" cy="1923468"/>
      </dsp:txXfrm>
    </dsp:sp>
    <dsp:sp modelId="{A37690F6-137F-42CD-B8DE-B62677AE02A9}">
      <dsp:nvSpPr>
        <dsp:cNvPr id="0" name=""/>
        <dsp:cNvSpPr/>
      </dsp:nvSpPr>
      <dsp:spPr>
        <a:xfrm rot="5400000">
          <a:off x="5407753" y="1616915"/>
          <a:ext cx="2564625" cy="446004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Lógica de Control PT</a:t>
          </a:r>
          <a:endParaRPr lang="es-ES" sz="3400" kern="1200" dirty="0"/>
        </a:p>
      </dsp:txBody>
      <dsp:txXfrm rot="-5400000">
        <a:off x="4460043" y="3205781"/>
        <a:ext cx="4460044" cy="1923468"/>
      </dsp:txXfrm>
    </dsp:sp>
    <dsp:sp modelId="{AAB6DEEC-AF70-4A44-82AD-D2CF06BD5A51}">
      <dsp:nvSpPr>
        <dsp:cNvPr id="0" name=""/>
        <dsp:cNvSpPr/>
      </dsp:nvSpPr>
      <dsp:spPr>
        <a:xfrm>
          <a:off x="3122030" y="1923468"/>
          <a:ext cx="2676026" cy="128231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Solución de referencia</a:t>
          </a:r>
          <a:endParaRPr lang="es-ES" sz="3400" kern="1200" dirty="0"/>
        </a:p>
      </dsp:txBody>
      <dsp:txXfrm>
        <a:off x="3184627" y="1986065"/>
        <a:ext cx="2550832" cy="11571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94F5F-7498-4118-8449-941E89F674E6}">
      <dsp:nvSpPr>
        <dsp:cNvPr id="0" name=""/>
        <dsp:cNvSpPr/>
      </dsp:nvSpPr>
      <dsp:spPr>
        <a:xfrm>
          <a:off x="0" y="3752634"/>
          <a:ext cx="4800600" cy="8209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noProof="0" dirty="0" smtClean="0"/>
            <a:t> Órdenes a los actuadores</a:t>
          </a:r>
        </a:p>
      </dsp:txBody>
      <dsp:txXfrm>
        <a:off x="0" y="3752634"/>
        <a:ext cx="4800600" cy="820984"/>
      </dsp:txXfrm>
    </dsp:sp>
    <dsp:sp modelId="{45A994BF-EDCB-477C-A732-0C1FAD935BFD}">
      <dsp:nvSpPr>
        <dsp:cNvPr id="0" name=""/>
        <dsp:cNvSpPr/>
      </dsp:nvSpPr>
      <dsp:spPr>
        <a:xfrm rot="10800000">
          <a:off x="0" y="2502275"/>
          <a:ext cx="4800600" cy="1262674"/>
        </a:xfrm>
        <a:prstGeom prst="upArrowCallout">
          <a:avLst/>
        </a:prstGeom>
        <a:solidFill>
          <a:schemeClr val="accent3">
            <a:hueOff val="-1689705"/>
            <a:satOff val="-7796"/>
            <a:lumOff val="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noProof="0" dirty="0" smtClean="0"/>
            <a:t>Paso 3</a:t>
          </a:r>
          <a:endParaRPr lang="es-ES" sz="1600" kern="1200" noProof="0" dirty="0"/>
        </a:p>
      </dsp:txBody>
      <dsp:txXfrm rot="-10800000">
        <a:off x="0" y="2502275"/>
        <a:ext cx="4800600" cy="443198"/>
      </dsp:txXfrm>
    </dsp:sp>
    <dsp:sp modelId="{99DA0BA1-767A-4C1A-8CA8-EBD9E2BFB388}">
      <dsp:nvSpPr>
        <dsp:cNvPr id="0" name=""/>
        <dsp:cNvSpPr/>
      </dsp:nvSpPr>
      <dsp:spPr>
        <a:xfrm>
          <a:off x="0" y="2952329"/>
          <a:ext cx="4800600" cy="37753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noProof="0" dirty="0" smtClean="0"/>
            <a:t>Gestión de “No Detección”</a:t>
          </a:r>
        </a:p>
      </dsp:txBody>
      <dsp:txXfrm>
        <a:off x="0" y="2952329"/>
        <a:ext cx="4800600" cy="377539"/>
      </dsp:txXfrm>
    </dsp:sp>
    <dsp:sp modelId="{80AD606B-F25E-46DF-B405-18F7D2EAE74A}">
      <dsp:nvSpPr>
        <dsp:cNvPr id="0" name=""/>
        <dsp:cNvSpPr/>
      </dsp:nvSpPr>
      <dsp:spPr>
        <a:xfrm rot="10800000">
          <a:off x="0" y="1251915"/>
          <a:ext cx="4800600" cy="1262674"/>
        </a:xfrm>
        <a:prstGeom prst="upArrowCallout">
          <a:avLst/>
        </a:prstGeom>
        <a:solidFill>
          <a:schemeClr val="accent3">
            <a:hueOff val="-3379410"/>
            <a:satOff val="-15591"/>
            <a:lumOff val="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noProof="0" dirty="0" smtClean="0"/>
            <a:t>Paso 2</a:t>
          </a:r>
          <a:endParaRPr lang="es-ES" sz="1600" kern="1200" noProof="0" dirty="0"/>
        </a:p>
      </dsp:txBody>
      <dsp:txXfrm rot="-10800000">
        <a:off x="0" y="1251915"/>
        <a:ext cx="4800600" cy="443198"/>
      </dsp:txXfrm>
    </dsp:sp>
    <dsp:sp modelId="{A8E0F749-66B2-490B-99E9-CC106B163B16}">
      <dsp:nvSpPr>
        <dsp:cNvPr id="0" name=""/>
        <dsp:cNvSpPr/>
      </dsp:nvSpPr>
      <dsp:spPr>
        <a:xfrm>
          <a:off x="0" y="1695113"/>
          <a:ext cx="4800600" cy="377539"/>
        </a:xfrm>
        <a:prstGeom prst="rect">
          <a:avLst/>
        </a:prstGeom>
        <a:solidFill>
          <a:schemeClr val="accent3">
            <a:tint val="40000"/>
            <a:alpha val="90000"/>
            <a:hueOff val="-2741727"/>
            <a:satOff val="-1431"/>
            <a:lumOff val="12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2741727"/>
              <a:satOff val="-1431"/>
              <a:lumOff val="1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noProof="0" dirty="0" smtClean="0"/>
            <a:t>Segmentación y extracción de datos</a:t>
          </a:r>
          <a:endParaRPr lang="es-ES" sz="1700" kern="1200" noProof="0" dirty="0"/>
        </a:p>
      </dsp:txBody>
      <dsp:txXfrm>
        <a:off x="0" y="1695113"/>
        <a:ext cx="4800600" cy="377539"/>
      </dsp:txXfrm>
    </dsp:sp>
    <dsp:sp modelId="{A48265CE-F3A3-46DB-9DD2-97590B4DBB84}">
      <dsp:nvSpPr>
        <dsp:cNvPr id="0" name=""/>
        <dsp:cNvSpPr/>
      </dsp:nvSpPr>
      <dsp:spPr>
        <a:xfrm rot="10800000">
          <a:off x="0" y="15507"/>
          <a:ext cx="4800600" cy="1262674"/>
        </a:xfrm>
        <a:prstGeom prst="upArrowCallout">
          <a:avLst/>
        </a:prstGeom>
        <a:solidFill>
          <a:schemeClr val="accent3">
            <a:hueOff val="-5069114"/>
            <a:satOff val="-23387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noProof="0" dirty="0" smtClean="0"/>
            <a:t>Paso 1</a:t>
          </a:r>
          <a:endParaRPr lang="es-ES" sz="1600" kern="1200" noProof="0" dirty="0"/>
        </a:p>
      </dsp:txBody>
      <dsp:txXfrm rot="-10800000">
        <a:off x="0" y="15507"/>
        <a:ext cx="4800600" cy="443198"/>
      </dsp:txXfrm>
    </dsp:sp>
    <dsp:sp modelId="{59FFE57C-E5F2-4FBD-AA4D-8DB27381892F}">
      <dsp:nvSpPr>
        <dsp:cNvPr id="0" name=""/>
        <dsp:cNvSpPr/>
      </dsp:nvSpPr>
      <dsp:spPr>
        <a:xfrm>
          <a:off x="0" y="433299"/>
          <a:ext cx="4800600" cy="377539"/>
        </a:xfrm>
        <a:prstGeom prst="rect">
          <a:avLst/>
        </a:prstGeom>
        <a:solidFill>
          <a:schemeClr val="accent3">
            <a:tint val="40000"/>
            <a:alpha val="90000"/>
            <a:hueOff val="-5483455"/>
            <a:satOff val="-2863"/>
            <a:lumOff val="24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5483455"/>
              <a:satOff val="-2863"/>
              <a:lumOff val="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noProof="0" dirty="0" smtClean="0"/>
            <a:t>Análisis de imagen</a:t>
          </a:r>
          <a:endParaRPr lang="es-ES" sz="1700" kern="1200" noProof="0" dirty="0"/>
        </a:p>
      </dsp:txBody>
      <dsp:txXfrm>
        <a:off x="0" y="433299"/>
        <a:ext cx="4800600" cy="3775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03735-4325-45C4-8914-1BBABFD60BC4}">
      <dsp:nvSpPr>
        <dsp:cNvPr id="0" name=""/>
        <dsp:cNvSpPr/>
      </dsp:nvSpPr>
      <dsp:spPr>
        <a:xfrm>
          <a:off x="632" y="2019"/>
          <a:ext cx="5507747" cy="855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Infraestructura</a:t>
          </a:r>
          <a:endParaRPr lang="es-ES" sz="3900" kern="1200" dirty="0"/>
        </a:p>
      </dsp:txBody>
      <dsp:txXfrm>
        <a:off x="25691" y="27078"/>
        <a:ext cx="5457629" cy="805473"/>
      </dsp:txXfrm>
    </dsp:sp>
    <dsp:sp modelId="{CEA2C666-3E0C-481B-8FE1-5FA88798A7E1}">
      <dsp:nvSpPr>
        <dsp:cNvPr id="0" name=""/>
        <dsp:cNvSpPr/>
      </dsp:nvSpPr>
      <dsp:spPr>
        <a:xfrm>
          <a:off x="632" y="974957"/>
          <a:ext cx="3597831" cy="1739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Robot </a:t>
          </a:r>
          <a:r>
            <a:rPr lang="es-ES" sz="2400" kern="1200" dirty="0" err="1" smtClean="0"/>
            <a:t>RoombaROS</a:t>
          </a:r>
          <a:endParaRPr lang="es-E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4100" kern="1200" dirty="0"/>
        </a:p>
      </dsp:txBody>
      <dsp:txXfrm>
        <a:off x="51588" y="1025913"/>
        <a:ext cx="3495919" cy="1637838"/>
      </dsp:txXfrm>
    </dsp:sp>
    <dsp:sp modelId="{A2CAAC2E-F12E-4494-B552-E6376004C83A}">
      <dsp:nvSpPr>
        <dsp:cNvPr id="0" name=""/>
        <dsp:cNvSpPr/>
      </dsp:nvSpPr>
      <dsp:spPr>
        <a:xfrm>
          <a:off x="632" y="2832053"/>
          <a:ext cx="1761915" cy="1739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Simulador</a:t>
          </a:r>
          <a:endParaRPr lang="es-ES" sz="2100" kern="1200" dirty="0"/>
        </a:p>
      </dsp:txBody>
      <dsp:txXfrm>
        <a:off x="51588" y="2883009"/>
        <a:ext cx="1660003" cy="1637838"/>
      </dsp:txXfrm>
    </dsp:sp>
    <dsp:sp modelId="{9141B456-BFD8-4F4B-9DD6-1096EE509E23}">
      <dsp:nvSpPr>
        <dsp:cNvPr id="0" name=""/>
        <dsp:cNvSpPr/>
      </dsp:nvSpPr>
      <dsp:spPr>
        <a:xfrm>
          <a:off x="1836548" y="2832053"/>
          <a:ext cx="1761915" cy="1739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Sensores (</a:t>
          </a:r>
          <a:r>
            <a:rPr lang="es-ES" sz="2100" i="1" kern="1200" dirty="0" err="1" smtClean="0"/>
            <a:t>plugins</a:t>
          </a:r>
          <a:r>
            <a:rPr lang="es-ES" sz="2100" i="1" kern="1200" dirty="0" smtClean="0"/>
            <a:t>)</a:t>
          </a:r>
          <a:endParaRPr lang="es-ES" sz="2100" kern="1200" dirty="0"/>
        </a:p>
      </dsp:txBody>
      <dsp:txXfrm>
        <a:off x="1887504" y="2883009"/>
        <a:ext cx="1660003" cy="1637838"/>
      </dsp:txXfrm>
    </dsp:sp>
    <dsp:sp modelId="{747DA017-A1DC-40B5-BDD4-B925C8C7DCA8}">
      <dsp:nvSpPr>
        <dsp:cNvPr id="0" name=""/>
        <dsp:cNvSpPr/>
      </dsp:nvSpPr>
      <dsp:spPr>
        <a:xfrm>
          <a:off x="3747096" y="2834072"/>
          <a:ext cx="1761915" cy="1739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Componente Académico</a:t>
          </a:r>
          <a:endParaRPr lang="es-ES" sz="2100" kern="1200" dirty="0"/>
        </a:p>
      </dsp:txBody>
      <dsp:txXfrm>
        <a:off x="3798052" y="2885028"/>
        <a:ext cx="1660003" cy="1637838"/>
      </dsp:txXfrm>
    </dsp:sp>
    <dsp:sp modelId="{0347B08B-1636-439B-8070-C84FD22C89DF}">
      <dsp:nvSpPr>
        <dsp:cNvPr id="0" name=""/>
        <dsp:cNvSpPr/>
      </dsp:nvSpPr>
      <dsp:spPr>
        <a:xfrm>
          <a:off x="3747096" y="960256"/>
          <a:ext cx="1761915" cy="1739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Interfaz Gráfica </a:t>
          </a:r>
          <a:endParaRPr lang="es-E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GUI</a:t>
          </a:r>
          <a:endParaRPr lang="es-ES" sz="2100" kern="1200" dirty="0"/>
        </a:p>
      </dsp:txBody>
      <dsp:txXfrm>
        <a:off x="3798052" y="1011212"/>
        <a:ext cx="1660003" cy="163783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1024C-6701-46A4-9C44-6572E0DC42A2}">
      <dsp:nvSpPr>
        <dsp:cNvPr id="0" name=""/>
        <dsp:cNvSpPr/>
      </dsp:nvSpPr>
      <dsp:spPr>
        <a:xfrm rot="16200000">
          <a:off x="947709" y="-947709"/>
          <a:ext cx="2564625" cy="446004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Inicialización de partículas</a:t>
          </a:r>
          <a:endParaRPr lang="es-ES" sz="3300" kern="1200" dirty="0"/>
        </a:p>
      </dsp:txBody>
      <dsp:txXfrm rot="5400000">
        <a:off x="-1" y="1"/>
        <a:ext cx="4460044" cy="1923468"/>
      </dsp:txXfrm>
    </dsp:sp>
    <dsp:sp modelId="{E8A8FA60-0597-4ADA-9326-3D21E39E8A85}">
      <dsp:nvSpPr>
        <dsp:cNvPr id="0" name=""/>
        <dsp:cNvSpPr/>
      </dsp:nvSpPr>
      <dsp:spPr>
        <a:xfrm>
          <a:off x="4460044" y="18208"/>
          <a:ext cx="4460044" cy="256462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Modelo de observación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(Trazado </a:t>
          </a:r>
          <a:r>
            <a:rPr lang="es-ES" sz="3300" kern="1200" dirty="0" smtClean="0"/>
            <a:t>de </a:t>
          </a:r>
          <a:r>
            <a:rPr lang="es-ES" sz="3300" kern="1200" dirty="0" smtClean="0"/>
            <a:t>Rayos)</a:t>
          </a:r>
          <a:endParaRPr lang="es-ES" sz="3300" kern="1200" dirty="0"/>
        </a:p>
      </dsp:txBody>
      <dsp:txXfrm>
        <a:off x="4460044" y="18208"/>
        <a:ext cx="4460044" cy="1923468"/>
      </dsp:txXfrm>
    </dsp:sp>
    <dsp:sp modelId="{101BA72D-A853-46FE-A52B-E11E6EEAD99D}">
      <dsp:nvSpPr>
        <dsp:cNvPr id="0" name=""/>
        <dsp:cNvSpPr/>
      </dsp:nvSpPr>
      <dsp:spPr>
        <a:xfrm rot="10800000">
          <a:off x="0" y="2564625"/>
          <a:ext cx="4460044" cy="256462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Modelo de movimiento</a:t>
          </a:r>
          <a:endParaRPr lang="es-ES" sz="3300" kern="1200" dirty="0"/>
        </a:p>
      </dsp:txBody>
      <dsp:txXfrm rot="10800000">
        <a:off x="0" y="3205781"/>
        <a:ext cx="4460044" cy="1923468"/>
      </dsp:txXfrm>
    </dsp:sp>
    <dsp:sp modelId="{A37690F6-137F-42CD-B8DE-B62677AE02A9}">
      <dsp:nvSpPr>
        <dsp:cNvPr id="0" name=""/>
        <dsp:cNvSpPr/>
      </dsp:nvSpPr>
      <dsp:spPr>
        <a:xfrm rot="5400000">
          <a:off x="5407753" y="1616915"/>
          <a:ext cx="2564625" cy="446004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Generación de la siguiente población (filtro de partículas)</a:t>
          </a:r>
          <a:endParaRPr lang="es-ES" sz="3300" kern="1200" dirty="0"/>
        </a:p>
      </dsp:txBody>
      <dsp:txXfrm rot="-5400000">
        <a:off x="4460043" y="3205781"/>
        <a:ext cx="4460044" cy="1923468"/>
      </dsp:txXfrm>
    </dsp:sp>
    <dsp:sp modelId="{AAB6DEEC-AF70-4A44-82AD-D2CF06BD5A51}">
      <dsp:nvSpPr>
        <dsp:cNvPr id="0" name=""/>
        <dsp:cNvSpPr/>
      </dsp:nvSpPr>
      <dsp:spPr>
        <a:xfrm>
          <a:off x="3122030" y="1923468"/>
          <a:ext cx="2676026" cy="128231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Solución de referencia</a:t>
          </a:r>
          <a:endParaRPr lang="es-ES" sz="3300" kern="1200" dirty="0"/>
        </a:p>
      </dsp:txBody>
      <dsp:txXfrm>
        <a:off x="3184627" y="1986065"/>
        <a:ext cx="2550832" cy="115711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EC9D5-B190-4DF7-97F4-0E6097455B6B}">
      <dsp:nvSpPr>
        <dsp:cNvPr id="0" name=""/>
        <dsp:cNvSpPr/>
      </dsp:nvSpPr>
      <dsp:spPr>
        <a:xfrm>
          <a:off x="4643" y="711486"/>
          <a:ext cx="1648420" cy="1648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err="1" smtClean="0"/>
            <a:t>Jupyter</a:t>
          </a:r>
          <a:endParaRPr lang="es-ES" sz="2800" kern="1200" dirty="0"/>
        </a:p>
      </dsp:txBody>
      <dsp:txXfrm>
        <a:off x="246049" y="952892"/>
        <a:ext cx="1165608" cy="1165608"/>
      </dsp:txXfrm>
    </dsp:sp>
    <dsp:sp modelId="{1A6E4937-1323-4D1E-A678-D27A55BFEB5E}">
      <dsp:nvSpPr>
        <dsp:cNvPr id="0" name=""/>
        <dsp:cNvSpPr/>
      </dsp:nvSpPr>
      <dsp:spPr>
        <a:xfrm>
          <a:off x="350811" y="2493758"/>
          <a:ext cx="956083" cy="95608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477540" y="2859364"/>
        <a:ext cx="702625" cy="224871"/>
      </dsp:txXfrm>
    </dsp:sp>
    <dsp:sp modelId="{C5BBDC59-C245-4125-89C9-5AC3A116E3AF}">
      <dsp:nvSpPr>
        <dsp:cNvPr id="0" name=""/>
        <dsp:cNvSpPr/>
      </dsp:nvSpPr>
      <dsp:spPr>
        <a:xfrm>
          <a:off x="4643" y="3583693"/>
          <a:ext cx="1648420" cy="1648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ROS</a:t>
          </a:r>
          <a:endParaRPr lang="es-ES" sz="2800" kern="1200" dirty="0"/>
        </a:p>
      </dsp:txBody>
      <dsp:txXfrm>
        <a:off x="246049" y="3825099"/>
        <a:ext cx="1165608" cy="1165608"/>
      </dsp:txXfrm>
    </dsp:sp>
    <dsp:sp modelId="{7B5D71E0-4B06-4AE7-A8C9-0E61D23E057F}">
      <dsp:nvSpPr>
        <dsp:cNvPr id="0" name=""/>
        <dsp:cNvSpPr/>
      </dsp:nvSpPr>
      <dsp:spPr>
        <a:xfrm>
          <a:off x="1900326" y="2665193"/>
          <a:ext cx="524197" cy="613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200" kern="1200"/>
        </a:p>
      </dsp:txBody>
      <dsp:txXfrm>
        <a:off x="1900326" y="2787835"/>
        <a:ext cx="366938" cy="367928"/>
      </dsp:txXfrm>
    </dsp:sp>
    <dsp:sp modelId="{D214B40D-45D1-4986-A2F0-C29EC30ABEE9}">
      <dsp:nvSpPr>
        <dsp:cNvPr id="0" name=""/>
        <dsp:cNvSpPr/>
      </dsp:nvSpPr>
      <dsp:spPr>
        <a:xfrm>
          <a:off x="2642115" y="1323379"/>
          <a:ext cx="3296840" cy="3296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Disponibilidad para más usuarios</a:t>
          </a:r>
          <a:endParaRPr lang="es-ES" sz="2900" kern="1200" dirty="0"/>
        </a:p>
      </dsp:txBody>
      <dsp:txXfrm>
        <a:off x="3124926" y="1806190"/>
        <a:ext cx="2331218" cy="233121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3F563-7E9A-4ED5-ACA2-8A3B8507971F}">
      <dsp:nvSpPr>
        <dsp:cNvPr id="0" name=""/>
        <dsp:cNvSpPr/>
      </dsp:nvSpPr>
      <dsp:spPr>
        <a:xfrm rot="10800000">
          <a:off x="2570091" y="3998"/>
          <a:ext cx="7517995" cy="20711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323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Framework que permite crear aplicaciones web a partir de aplicaciones de escritorio. Incluye motores computacionales que permiten ejecutar código Python, entre otros.</a:t>
          </a:r>
          <a:endParaRPr lang="es-ES" sz="2700" kern="1200" dirty="0"/>
        </a:p>
      </dsp:txBody>
      <dsp:txXfrm rot="10800000">
        <a:off x="3087880" y="3998"/>
        <a:ext cx="7000206" cy="2071158"/>
      </dsp:txXfrm>
    </dsp:sp>
    <dsp:sp modelId="{83E97D04-7F35-476B-8305-2DB99ED0A925}">
      <dsp:nvSpPr>
        <dsp:cNvPr id="0" name=""/>
        <dsp:cNvSpPr/>
      </dsp:nvSpPr>
      <dsp:spPr>
        <a:xfrm>
          <a:off x="1217169" y="3998"/>
          <a:ext cx="2705843" cy="207115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5AB1A-A2AF-4963-9557-D2592F549A61}">
      <dsp:nvSpPr>
        <dsp:cNvPr id="0" name=""/>
        <dsp:cNvSpPr/>
      </dsp:nvSpPr>
      <dsp:spPr>
        <a:xfrm rot="10800000">
          <a:off x="2631832" y="2865412"/>
          <a:ext cx="7517995" cy="20711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323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Plataforma de desarrollo de software robótica que permite la abstracción del hardware actuando como su SO. Disponible en todas las plataformas principales</a:t>
          </a:r>
          <a:endParaRPr lang="es-ES" sz="2700" kern="1200" dirty="0"/>
        </a:p>
      </dsp:txBody>
      <dsp:txXfrm rot="10800000">
        <a:off x="3149621" y="2865412"/>
        <a:ext cx="7000206" cy="2071158"/>
      </dsp:txXfrm>
    </dsp:sp>
    <dsp:sp modelId="{F0C41D45-14AC-4C49-ADD8-DD74ABF0FFE8}">
      <dsp:nvSpPr>
        <dsp:cNvPr id="0" name=""/>
        <dsp:cNvSpPr/>
      </dsp:nvSpPr>
      <dsp:spPr>
        <a:xfrm>
          <a:off x="1155428" y="2693412"/>
          <a:ext cx="2952808" cy="2415156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3914A-35F8-4F24-801D-F7E1EC798651}">
      <dsp:nvSpPr>
        <dsp:cNvPr id="0" name=""/>
        <dsp:cNvSpPr/>
      </dsp:nvSpPr>
      <dsp:spPr>
        <a:xfrm>
          <a:off x="2674620" y="2674620"/>
          <a:ext cx="3268980" cy="326898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Robot</a:t>
          </a:r>
          <a:endParaRPr lang="es-ES" sz="2300" kern="1200" dirty="0"/>
        </a:p>
      </dsp:txBody>
      <dsp:txXfrm>
        <a:off x="3331830" y="3440363"/>
        <a:ext cx="1954560" cy="1680323"/>
      </dsp:txXfrm>
    </dsp:sp>
    <dsp:sp modelId="{6F4D034B-363C-4951-8B19-15CD5FBA79CC}">
      <dsp:nvSpPr>
        <dsp:cNvPr id="0" name=""/>
        <dsp:cNvSpPr/>
      </dsp:nvSpPr>
      <dsp:spPr>
        <a:xfrm>
          <a:off x="772668" y="1901952"/>
          <a:ext cx="2377440" cy="237744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Software</a:t>
          </a:r>
          <a:endParaRPr lang="es-ES" sz="2300" kern="1200" dirty="0"/>
        </a:p>
      </dsp:txBody>
      <dsp:txXfrm>
        <a:off x="1371196" y="2504097"/>
        <a:ext cx="1180384" cy="1173150"/>
      </dsp:txXfrm>
    </dsp:sp>
    <dsp:sp modelId="{FB5D8FEF-58D6-46D3-97FE-144EDDA45ABB}">
      <dsp:nvSpPr>
        <dsp:cNvPr id="0" name=""/>
        <dsp:cNvSpPr/>
      </dsp:nvSpPr>
      <dsp:spPr>
        <a:xfrm rot="20700000">
          <a:off x="2104277" y="261761"/>
          <a:ext cx="2329405" cy="232940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Hardware</a:t>
          </a:r>
          <a:endParaRPr lang="es-ES" sz="2300" kern="1200" dirty="0"/>
        </a:p>
      </dsp:txBody>
      <dsp:txXfrm rot="-20700000">
        <a:off x="2615184" y="772668"/>
        <a:ext cx="1307592" cy="1307592"/>
      </dsp:txXfrm>
    </dsp:sp>
    <dsp:sp modelId="{46E07220-BAA2-4AFA-AE7B-3F759600D905}">
      <dsp:nvSpPr>
        <dsp:cNvPr id="0" name=""/>
        <dsp:cNvSpPr/>
      </dsp:nvSpPr>
      <dsp:spPr>
        <a:xfrm>
          <a:off x="2442914" y="2170076"/>
          <a:ext cx="4184294" cy="4184294"/>
        </a:xfrm>
        <a:prstGeom prst="circularArrow">
          <a:avLst>
            <a:gd name="adj1" fmla="val 4688"/>
            <a:gd name="adj2" fmla="val 299029"/>
            <a:gd name="adj3" fmla="val 2546544"/>
            <a:gd name="adj4" fmla="val 1579732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8441F-8DF4-4126-941A-DA0149E68115}">
      <dsp:nvSpPr>
        <dsp:cNvPr id="0" name=""/>
        <dsp:cNvSpPr/>
      </dsp:nvSpPr>
      <dsp:spPr>
        <a:xfrm>
          <a:off x="351627" y="1368407"/>
          <a:ext cx="3040151" cy="304015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7D7D9-A287-4AF4-BB71-2171430CB725}">
      <dsp:nvSpPr>
        <dsp:cNvPr id="0" name=""/>
        <dsp:cNvSpPr/>
      </dsp:nvSpPr>
      <dsp:spPr>
        <a:xfrm>
          <a:off x="1565461" y="-255973"/>
          <a:ext cx="3277895" cy="327789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65494-013A-47C7-91B0-12C57F31686E}">
      <dsp:nvSpPr>
        <dsp:cNvPr id="0" name=""/>
        <dsp:cNvSpPr/>
      </dsp:nvSpPr>
      <dsp:spPr>
        <a:xfrm>
          <a:off x="0" y="72009"/>
          <a:ext cx="10213776" cy="17145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FF2CC-CA09-43F9-AABF-5864AFCF7B0F}">
      <dsp:nvSpPr>
        <dsp:cNvPr id="0" name=""/>
        <dsp:cNvSpPr/>
      </dsp:nvSpPr>
      <dsp:spPr>
        <a:xfrm>
          <a:off x="1333034" y="711912"/>
          <a:ext cx="1112159" cy="80025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1DB6E-D8BB-44A2-85CC-CE4C04F9436A}">
      <dsp:nvSpPr>
        <dsp:cNvPr id="0" name=""/>
        <dsp:cNvSpPr/>
      </dsp:nvSpPr>
      <dsp:spPr>
        <a:xfrm rot="10800000">
          <a:off x="287059" y="1714499"/>
          <a:ext cx="3220053" cy="20955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- Inteligencia autónoma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- Versatilidad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- Intercambiable</a:t>
          </a:r>
          <a:endParaRPr lang="es-ES" sz="2500" kern="1200" dirty="0"/>
        </a:p>
      </dsp:txBody>
      <dsp:txXfrm rot="10800000">
        <a:off x="351503" y="1714499"/>
        <a:ext cx="3091165" cy="2031056"/>
      </dsp:txXfrm>
    </dsp:sp>
    <dsp:sp modelId="{C199BCFB-91CC-4205-84ED-35AC35EBC2FB}">
      <dsp:nvSpPr>
        <dsp:cNvPr id="0" name=""/>
        <dsp:cNvSpPr/>
      </dsp:nvSpPr>
      <dsp:spPr>
        <a:xfrm rot="10800000" flipV="1">
          <a:off x="4523680" y="656863"/>
          <a:ext cx="1151003" cy="9435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17AF2-EDB2-4C25-B9F7-507AD5FD1C44}">
      <dsp:nvSpPr>
        <dsp:cNvPr id="0" name=""/>
        <dsp:cNvSpPr/>
      </dsp:nvSpPr>
      <dsp:spPr>
        <a:xfrm rot="10800000">
          <a:off x="3625237" y="1707962"/>
          <a:ext cx="2848469" cy="210421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- Plan de diseño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- Pruebas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- Depuración</a:t>
          </a:r>
          <a:endParaRPr lang="es-ES" sz="2500" kern="1200" dirty="0"/>
        </a:p>
      </dsp:txBody>
      <dsp:txXfrm rot="10800000">
        <a:off x="3689949" y="1707962"/>
        <a:ext cx="2719045" cy="2039505"/>
      </dsp:txXfrm>
    </dsp:sp>
    <dsp:sp modelId="{EA28DD59-83BF-4651-9DDE-CBE7B262C7A3}">
      <dsp:nvSpPr>
        <dsp:cNvPr id="0" name=""/>
        <dsp:cNvSpPr/>
      </dsp:nvSpPr>
      <dsp:spPr>
        <a:xfrm flipV="1">
          <a:off x="7696646" y="792090"/>
          <a:ext cx="1027934" cy="7283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8FD39-F2CF-49FE-9E31-60843FFA010D}">
      <dsp:nvSpPr>
        <dsp:cNvPr id="0" name=""/>
        <dsp:cNvSpPr/>
      </dsp:nvSpPr>
      <dsp:spPr>
        <a:xfrm rot="10800000">
          <a:off x="6621908" y="1714499"/>
          <a:ext cx="3279676" cy="20955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x </a:t>
          </a:r>
          <a:r>
            <a:rPr lang="es-ES" sz="2000" kern="1200" dirty="0" smtClean="0"/>
            <a:t>Diseño </a:t>
          </a:r>
          <a:r>
            <a:rPr lang="es-ES" sz="2000" kern="1200" dirty="0" smtClean="0"/>
            <a:t>Costoso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x </a:t>
          </a:r>
          <a:r>
            <a:rPr lang="es-ES" sz="2200" kern="1200" dirty="0" smtClean="0"/>
            <a:t>Posibilidad de errores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- </a:t>
          </a:r>
          <a:r>
            <a:rPr lang="es-ES" sz="2000" kern="1200" dirty="0" smtClean="0"/>
            <a:t>Desarrollo seguro y económico</a:t>
          </a:r>
          <a:endParaRPr lang="es-ES" sz="2000" kern="1200" dirty="0"/>
        </a:p>
      </dsp:txBody>
      <dsp:txXfrm rot="10800000">
        <a:off x="6686352" y="1714499"/>
        <a:ext cx="3150788" cy="20310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369EA-2E2D-4594-A5FD-126D0F56A1A9}">
      <dsp:nvSpPr>
        <dsp:cNvPr id="0" name=""/>
        <dsp:cNvSpPr/>
      </dsp:nvSpPr>
      <dsp:spPr>
        <a:xfrm>
          <a:off x="2409170" y="406985"/>
          <a:ext cx="1102296" cy="175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64"/>
              </a:lnTo>
              <a:lnTo>
                <a:pt x="1102296" y="80164"/>
              </a:lnTo>
              <a:lnTo>
                <a:pt x="1102296" y="175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4A2C6-8355-4006-999A-3ACD830B30BE}">
      <dsp:nvSpPr>
        <dsp:cNvPr id="0" name=""/>
        <dsp:cNvSpPr/>
      </dsp:nvSpPr>
      <dsp:spPr>
        <a:xfrm>
          <a:off x="2363450" y="406985"/>
          <a:ext cx="91440" cy="175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164"/>
              </a:lnTo>
              <a:lnTo>
                <a:pt x="48817" y="80164"/>
              </a:lnTo>
              <a:lnTo>
                <a:pt x="48817" y="175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6CA29-6E91-464A-836F-3DE19F1AD417}">
      <dsp:nvSpPr>
        <dsp:cNvPr id="0" name=""/>
        <dsp:cNvSpPr/>
      </dsp:nvSpPr>
      <dsp:spPr>
        <a:xfrm>
          <a:off x="1313069" y="406985"/>
          <a:ext cx="1096100" cy="175549"/>
        </a:xfrm>
        <a:custGeom>
          <a:avLst/>
          <a:gdLst/>
          <a:ahLst/>
          <a:cxnLst/>
          <a:rect l="0" t="0" r="0" b="0"/>
          <a:pathLst>
            <a:path>
              <a:moveTo>
                <a:pt x="1096100" y="0"/>
              </a:moveTo>
              <a:lnTo>
                <a:pt x="1096100" y="80164"/>
              </a:lnTo>
              <a:lnTo>
                <a:pt x="0" y="80164"/>
              </a:lnTo>
              <a:lnTo>
                <a:pt x="0" y="175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3B7CC-4CF4-41EF-973A-1EC16FAA29E0}">
      <dsp:nvSpPr>
        <dsp:cNvPr id="0" name=""/>
        <dsp:cNvSpPr/>
      </dsp:nvSpPr>
      <dsp:spPr>
        <a:xfrm>
          <a:off x="1997157" y="15852"/>
          <a:ext cx="824026" cy="391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 </a:t>
          </a:r>
          <a:endParaRPr lang="es-ES" sz="2300" kern="1200" dirty="0"/>
        </a:p>
      </dsp:txBody>
      <dsp:txXfrm>
        <a:off x="1997157" y="15852"/>
        <a:ext cx="824026" cy="391133"/>
      </dsp:txXfrm>
    </dsp:sp>
    <dsp:sp modelId="{5D935E6B-DC2F-4A2D-A096-EF1621764B59}">
      <dsp:nvSpPr>
        <dsp:cNvPr id="0" name=""/>
        <dsp:cNvSpPr/>
      </dsp:nvSpPr>
      <dsp:spPr>
        <a:xfrm>
          <a:off x="858855" y="582534"/>
          <a:ext cx="908428" cy="454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ROS</a:t>
          </a:r>
          <a:endParaRPr lang="es-ES" sz="2300" kern="1200" dirty="0"/>
        </a:p>
      </dsp:txBody>
      <dsp:txXfrm>
        <a:off x="858855" y="582534"/>
        <a:ext cx="908428" cy="454214"/>
      </dsp:txXfrm>
    </dsp:sp>
    <dsp:sp modelId="{3B21BB73-3ADC-4CB0-8E58-9A3B9A4022B4}">
      <dsp:nvSpPr>
        <dsp:cNvPr id="0" name=""/>
        <dsp:cNvSpPr/>
      </dsp:nvSpPr>
      <dsp:spPr>
        <a:xfrm>
          <a:off x="1958053" y="582534"/>
          <a:ext cx="908428" cy="454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Orocos</a:t>
          </a:r>
          <a:endParaRPr lang="es-ES" sz="2300" kern="1200" dirty="0"/>
        </a:p>
      </dsp:txBody>
      <dsp:txXfrm>
        <a:off x="1958053" y="582534"/>
        <a:ext cx="908428" cy="454214"/>
      </dsp:txXfrm>
    </dsp:sp>
    <dsp:sp modelId="{09862CC0-A056-46C1-BBF4-F1531C8CE9CE}">
      <dsp:nvSpPr>
        <dsp:cNvPr id="0" name=""/>
        <dsp:cNvSpPr/>
      </dsp:nvSpPr>
      <dsp:spPr>
        <a:xfrm>
          <a:off x="3057252" y="582534"/>
          <a:ext cx="908428" cy="454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Urbi</a:t>
          </a:r>
          <a:endParaRPr lang="es-ES" sz="2300" kern="1200" dirty="0"/>
        </a:p>
      </dsp:txBody>
      <dsp:txXfrm>
        <a:off x="3057252" y="582534"/>
        <a:ext cx="908428" cy="4542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369EA-2E2D-4594-A5FD-126D0F56A1A9}">
      <dsp:nvSpPr>
        <dsp:cNvPr id="0" name=""/>
        <dsp:cNvSpPr/>
      </dsp:nvSpPr>
      <dsp:spPr>
        <a:xfrm>
          <a:off x="2128598" y="274874"/>
          <a:ext cx="1066942" cy="146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40"/>
              </a:lnTo>
              <a:lnTo>
                <a:pt x="1066942" y="50240"/>
              </a:lnTo>
              <a:lnTo>
                <a:pt x="1066942" y="1463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4A2C6-8355-4006-999A-3ACD830B30BE}">
      <dsp:nvSpPr>
        <dsp:cNvPr id="0" name=""/>
        <dsp:cNvSpPr/>
      </dsp:nvSpPr>
      <dsp:spPr>
        <a:xfrm>
          <a:off x="2042512" y="274874"/>
          <a:ext cx="91440" cy="146329"/>
        </a:xfrm>
        <a:custGeom>
          <a:avLst/>
          <a:gdLst/>
          <a:ahLst/>
          <a:cxnLst/>
          <a:rect l="0" t="0" r="0" b="0"/>
          <a:pathLst>
            <a:path>
              <a:moveTo>
                <a:pt x="86086" y="0"/>
              </a:moveTo>
              <a:lnTo>
                <a:pt x="86086" y="50240"/>
              </a:lnTo>
              <a:lnTo>
                <a:pt x="45720" y="50240"/>
              </a:lnTo>
              <a:lnTo>
                <a:pt x="45720" y="1463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6CA29-6E91-464A-836F-3DE19F1AD417}">
      <dsp:nvSpPr>
        <dsp:cNvPr id="0" name=""/>
        <dsp:cNvSpPr/>
      </dsp:nvSpPr>
      <dsp:spPr>
        <a:xfrm>
          <a:off x="980923" y="274874"/>
          <a:ext cx="1147674" cy="146329"/>
        </a:xfrm>
        <a:custGeom>
          <a:avLst/>
          <a:gdLst/>
          <a:ahLst/>
          <a:cxnLst/>
          <a:rect l="0" t="0" r="0" b="0"/>
          <a:pathLst>
            <a:path>
              <a:moveTo>
                <a:pt x="1147674" y="0"/>
              </a:moveTo>
              <a:lnTo>
                <a:pt x="1147674" y="50240"/>
              </a:lnTo>
              <a:lnTo>
                <a:pt x="0" y="50240"/>
              </a:lnTo>
              <a:lnTo>
                <a:pt x="0" y="1463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3B7CC-4CF4-41EF-973A-1EC16FAA29E0}">
      <dsp:nvSpPr>
        <dsp:cNvPr id="0" name=""/>
        <dsp:cNvSpPr/>
      </dsp:nvSpPr>
      <dsp:spPr>
        <a:xfrm>
          <a:off x="1713545" y="46178"/>
          <a:ext cx="830106" cy="2286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 </a:t>
          </a:r>
          <a:endParaRPr lang="es-ES" sz="1600" kern="1200" dirty="0"/>
        </a:p>
      </dsp:txBody>
      <dsp:txXfrm>
        <a:off x="1713545" y="46178"/>
        <a:ext cx="830106" cy="228695"/>
      </dsp:txXfrm>
    </dsp:sp>
    <dsp:sp modelId="{5D935E6B-DC2F-4A2D-A096-EF1621764B59}">
      <dsp:nvSpPr>
        <dsp:cNvPr id="0" name=""/>
        <dsp:cNvSpPr/>
      </dsp:nvSpPr>
      <dsp:spPr>
        <a:xfrm>
          <a:off x="523358" y="421203"/>
          <a:ext cx="915130" cy="457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 smtClean="0"/>
            <a:t>Gazebo</a:t>
          </a:r>
          <a:endParaRPr lang="es-ES" sz="1600" kern="1200" dirty="0"/>
        </a:p>
      </dsp:txBody>
      <dsp:txXfrm>
        <a:off x="523358" y="421203"/>
        <a:ext cx="915130" cy="457565"/>
      </dsp:txXfrm>
    </dsp:sp>
    <dsp:sp modelId="{3B21BB73-3ADC-4CB0-8E58-9A3B9A4022B4}">
      <dsp:nvSpPr>
        <dsp:cNvPr id="0" name=""/>
        <dsp:cNvSpPr/>
      </dsp:nvSpPr>
      <dsp:spPr>
        <a:xfrm>
          <a:off x="1630666" y="421203"/>
          <a:ext cx="915130" cy="457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 smtClean="0"/>
            <a:t>Stage</a:t>
          </a:r>
          <a:endParaRPr lang="es-ES" sz="1600" kern="1200" dirty="0"/>
        </a:p>
      </dsp:txBody>
      <dsp:txXfrm>
        <a:off x="1630666" y="421203"/>
        <a:ext cx="915130" cy="457565"/>
      </dsp:txXfrm>
    </dsp:sp>
    <dsp:sp modelId="{09862CC0-A056-46C1-BBF4-F1531C8CE9CE}">
      <dsp:nvSpPr>
        <dsp:cNvPr id="0" name=""/>
        <dsp:cNvSpPr/>
      </dsp:nvSpPr>
      <dsp:spPr>
        <a:xfrm>
          <a:off x="2737974" y="421203"/>
          <a:ext cx="915130" cy="457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 smtClean="0"/>
            <a:t>Webots</a:t>
          </a:r>
          <a:endParaRPr lang="es-ES" sz="1600" kern="1200" dirty="0"/>
        </a:p>
      </dsp:txBody>
      <dsp:txXfrm>
        <a:off x="2737974" y="421203"/>
        <a:ext cx="915130" cy="4575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6E09E-BC27-4199-AA16-05AD8968B0BF}">
      <dsp:nvSpPr>
        <dsp:cNvPr id="0" name=""/>
        <dsp:cNvSpPr/>
      </dsp:nvSpPr>
      <dsp:spPr>
        <a:xfrm>
          <a:off x="994765" y="238166"/>
          <a:ext cx="2963849" cy="2963849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Simulador </a:t>
          </a:r>
          <a:r>
            <a:rPr lang="es-ES" sz="1700" kern="1200" dirty="0" err="1" smtClean="0"/>
            <a:t>Gazebo</a:t>
          </a:r>
          <a:endParaRPr lang="es-ES" sz="1700" kern="1200" dirty="0"/>
        </a:p>
      </dsp:txBody>
      <dsp:txXfrm>
        <a:off x="2606181" y="785067"/>
        <a:ext cx="1005591" cy="987949"/>
      </dsp:txXfrm>
    </dsp:sp>
    <dsp:sp modelId="{CB020321-D462-453C-A136-7ACA0BCA3E9A}">
      <dsp:nvSpPr>
        <dsp:cNvPr id="0" name=""/>
        <dsp:cNvSpPr/>
      </dsp:nvSpPr>
      <dsp:spPr>
        <a:xfrm>
          <a:off x="841985" y="326376"/>
          <a:ext cx="2963849" cy="2963849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Nodo</a:t>
          </a:r>
          <a:r>
            <a:rPr lang="es-ES" sz="1700" kern="1200" baseline="0" dirty="0" smtClean="0"/>
            <a:t> Académico</a:t>
          </a:r>
          <a:endParaRPr lang="es-ES" sz="1700" kern="1200" dirty="0"/>
        </a:p>
      </dsp:txBody>
      <dsp:txXfrm>
        <a:off x="1653515" y="2196424"/>
        <a:ext cx="1340788" cy="917381"/>
      </dsp:txXfrm>
    </dsp:sp>
    <dsp:sp modelId="{C823E935-98A9-4A1D-A817-91493936E2FC}">
      <dsp:nvSpPr>
        <dsp:cNvPr id="0" name=""/>
        <dsp:cNvSpPr/>
      </dsp:nvSpPr>
      <dsp:spPr>
        <a:xfrm>
          <a:off x="841985" y="326376"/>
          <a:ext cx="2963849" cy="2963849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Python</a:t>
          </a:r>
          <a:endParaRPr lang="es-ES" sz="1700" kern="1200" dirty="0"/>
        </a:p>
      </dsp:txBody>
      <dsp:txXfrm>
        <a:off x="1159540" y="908560"/>
        <a:ext cx="1005591" cy="9879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5A750-5C92-4C7A-B5F8-7797CD3585DC}">
      <dsp:nvSpPr>
        <dsp:cNvPr id="0" name=""/>
        <dsp:cNvSpPr/>
      </dsp:nvSpPr>
      <dsp:spPr>
        <a:xfrm>
          <a:off x="0" y="334063"/>
          <a:ext cx="5362102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159" tIns="291592" rIns="41615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Hardware empleado</a:t>
          </a:r>
          <a:endParaRPr lang="es-ES" sz="1400" kern="1200" dirty="0"/>
        </a:p>
      </dsp:txBody>
      <dsp:txXfrm>
        <a:off x="0" y="334063"/>
        <a:ext cx="5362102" cy="573300"/>
      </dsp:txXfrm>
    </dsp:sp>
    <dsp:sp modelId="{E4D1EF4A-EEEC-4447-A4B9-C8E3D8E89183}">
      <dsp:nvSpPr>
        <dsp:cNvPr id="0" name=""/>
        <dsp:cNvSpPr/>
      </dsp:nvSpPr>
      <dsp:spPr>
        <a:xfrm>
          <a:off x="319490" y="171830"/>
          <a:ext cx="3753471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72" tIns="0" rIns="14187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Cámara Sony </a:t>
          </a:r>
          <a:r>
            <a:rPr lang="es-ES" sz="1400" kern="1200" dirty="0" err="1" smtClean="0"/>
            <a:t>Evi</a:t>
          </a:r>
          <a:r>
            <a:rPr lang="es-ES" sz="1400" kern="1200" dirty="0" smtClean="0"/>
            <a:t> d100p</a:t>
          </a:r>
          <a:endParaRPr lang="es-ES" sz="1400" kern="1200" dirty="0"/>
        </a:p>
      </dsp:txBody>
      <dsp:txXfrm>
        <a:off x="339665" y="192005"/>
        <a:ext cx="3713121" cy="372930"/>
      </dsp:txXfrm>
    </dsp:sp>
    <dsp:sp modelId="{616AE378-CA9D-4E1B-9870-911A17A4714A}">
      <dsp:nvSpPr>
        <dsp:cNvPr id="0" name=""/>
        <dsp:cNvSpPr/>
      </dsp:nvSpPr>
      <dsp:spPr>
        <a:xfrm>
          <a:off x="0" y="1189604"/>
          <a:ext cx="5362102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159" tIns="291592" rIns="41615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Intercambio de imágenes </a:t>
          </a:r>
          <a:r>
            <a:rPr lang="es-ES" sz="1400" kern="1200" dirty="0" smtClean="0"/>
            <a:t>entre hardware y nodo</a:t>
          </a:r>
          <a:endParaRPr lang="es-ES" sz="1400" kern="1200" dirty="0"/>
        </a:p>
      </dsp:txBody>
      <dsp:txXfrm>
        <a:off x="0" y="1189604"/>
        <a:ext cx="5362102" cy="573300"/>
      </dsp:txXfrm>
    </dsp:sp>
    <dsp:sp modelId="{7E03FBA7-32A3-41C8-B728-E0412DAF210F}">
      <dsp:nvSpPr>
        <dsp:cNvPr id="0" name=""/>
        <dsp:cNvSpPr/>
      </dsp:nvSpPr>
      <dsp:spPr>
        <a:xfrm>
          <a:off x="268105" y="982964"/>
          <a:ext cx="3753471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72" tIns="0" rIns="14187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Driver ROS </a:t>
          </a:r>
          <a:r>
            <a:rPr lang="es-ES" sz="1400" kern="1200" dirty="0" err="1" smtClean="0"/>
            <a:t>usb_cam</a:t>
          </a:r>
          <a:endParaRPr lang="es-ES" sz="1400" kern="1200" dirty="0"/>
        </a:p>
      </dsp:txBody>
      <dsp:txXfrm>
        <a:off x="288280" y="1003139"/>
        <a:ext cx="3713121" cy="372930"/>
      </dsp:txXfrm>
    </dsp:sp>
    <dsp:sp modelId="{12C88531-3B2A-4489-8018-1ADD481CF2F3}">
      <dsp:nvSpPr>
        <dsp:cNvPr id="0" name=""/>
        <dsp:cNvSpPr/>
      </dsp:nvSpPr>
      <dsp:spPr>
        <a:xfrm>
          <a:off x="0" y="2045144"/>
          <a:ext cx="5362102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159" tIns="291592" rIns="41615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Para </a:t>
          </a:r>
          <a:r>
            <a:rPr lang="es-ES" sz="1400" kern="1200" dirty="0" err="1" smtClean="0"/>
            <a:t>teleoperar</a:t>
          </a:r>
          <a:r>
            <a:rPr lang="es-ES" sz="1400" kern="1200" dirty="0" smtClean="0"/>
            <a:t> la cámara a través de una conexión USB</a:t>
          </a:r>
          <a:endParaRPr lang="es-ES" sz="1400" kern="1200" dirty="0"/>
        </a:p>
      </dsp:txBody>
      <dsp:txXfrm>
        <a:off x="0" y="2045144"/>
        <a:ext cx="5362102" cy="573300"/>
      </dsp:txXfrm>
    </dsp:sp>
    <dsp:sp modelId="{C348F290-91BF-4854-8222-501A2A3AC757}">
      <dsp:nvSpPr>
        <dsp:cNvPr id="0" name=""/>
        <dsp:cNvSpPr/>
      </dsp:nvSpPr>
      <dsp:spPr>
        <a:xfrm>
          <a:off x="268105" y="1838504"/>
          <a:ext cx="3753471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72" tIns="0" rIns="14187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Driver </a:t>
          </a:r>
          <a:r>
            <a:rPr lang="es-ES" sz="1400" kern="1200" dirty="0" err="1" smtClean="0"/>
            <a:t>Teleoperador</a:t>
          </a:r>
          <a:r>
            <a:rPr lang="es-ES" sz="1400" kern="1200" dirty="0" smtClean="0"/>
            <a:t> </a:t>
          </a:r>
          <a:r>
            <a:rPr lang="es-ES" sz="1400" kern="1200" dirty="0" err="1" smtClean="0"/>
            <a:t>Evicam</a:t>
          </a:r>
          <a:endParaRPr lang="es-ES" sz="1400" kern="1200" dirty="0"/>
        </a:p>
      </dsp:txBody>
      <dsp:txXfrm>
        <a:off x="288280" y="1858679"/>
        <a:ext cx="3713121" cy="3729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17412-796D-4FB9-8189-72F41655EA9E}">
      <dsp:nvSpPr>
        <dsp:cNvPr id="0" name=""/>
        <dsp:cNvSpPr/>
      </dsp:nvSpPr>
      <dsp:spPr>
        <a:xfrm>
          <a:off x="1800224" y="0"/>
          <a:ext cx="1200150" cy="1152022"/>
        </a:xfrm>
        <a:prstGeom prst="trapezoid">
          <a:avLst>
            <a:gd name="adj" fmla="val 520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Algoritmo</a:t>
          </a:r>
          <a:endParaRPr lang="es-ES" sz="2100" kern="1200" dirty="0"/>
        </a:p>
      </dsp:txBody>
      <dsp:txXfrm>
        <a:off x="1800224" y="0"/>
        <a:ext cx="1200150" cy="1152022"/>
      </dsp:txXfrm>
    </dsp:sp>
    <dsp:sp modelId="{910CDFB0-9554-4442-A1FB-2F3F87B26886}">
      <dsp:nvSpPr>
        <dsp:cNvPr id="0" name=""/>
        <dsp:cNvSpPr/>
      </dsp:nvSpPr>
      <dsp:spPr>
        <a:xfrm>
          <a:off x="1224128" y="1166042"/>
          <a:ext cx="2400300" cy="1152022"/>
        </a:xfrm>
        <a:prstGeom prst="trapezoid">
          <a:avLst>
            <a:gd name="adj" fmla="val 520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Interfaz gráfica</a:t>
          </a:r>
          <a:endParaRPr lang="es-ES" sz="2100" kern="1200" dirty="0"/>
        </a:p>
      </dsp:txBody>
      <dsp:txXfrm>
        <a:off x="1644181" y="1166042"/>
        <a:ext cx="1560195" cy="1152022"/>
      </dsp:txXfrm>
    </dsp:sp>
    <dsp:sp modelId="{025E2142-F2F1-4884-A42B-BF4443C17B25}">
      <dsp:nvSpPr>
        <dsp:cNvPr id="0" name=""/>
        <dsp:cNvSpPr/>
      </dsp:nvSpPr>
      <dsp:spPr>
        <a:xfrm>
          <a:off x="600075" y="2304045"/>
          <a:ext cx="3600449" cy="1152022"/>
        </a:xfrm>
        <a:prstGeom prst="trapezoid">
          <a:avLst>
            <a:gd name="adj" fmla="val 520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Componente Académico </a:t>
          </a:r>
          <a:endParaRPr lang="es-ES" sz="2100" kern="1200" dirty="0"/>
        </a:p>
      </dsp:txBody>
      <dsp:txXfrm>
        <a:off x="1230153" y="2304045"/>
        <a:ext cx="2340292" cy="1152022"/>
      </dsp:txXfrm>
    </dsp:sp>
    <dsp:sp modelId="{37BF09D0-2490-41B3-84D2-015793E7E437}">
      <dsp:nvSpPr>
        <dsp:cNvPr id="0" name=""/>
        <dsp:cNvSpPr/>
      </dsp:nvSpPr>
      <dsp:spPr>
        <a:xfrm>
          <a:off x="0" y="3456067"/>
          <a:ext cx="4800600" cy="1152022"/>
        </a:xfrm>
        <a:prstGeom prst="trapezoid">
          <a:avLst>
            <a:gd name="adj" fmla="val 520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Middleware de comunicaciones, hardware</a:t>
          </a:r>
          <a:endParaRPr lang="es-ES" sz="2100" kern="1200" dirty="0"/>
        </a:p>
      </dsp:txBody>
      <dsp:txXfrm>
        <a:off x="840104" y="3456067"/>
        <a:ext cx="3120390" cy="1152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FE3A9F-B649-46DC-B75E-42B2FA21A742}" type="datetime1">
              <a:rPr lang="es-ES" smtClean="0"/>
              <a:t>19/06/2018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DFF319-37FF-4544-BAEF-3D96A6C3D87D}" type="datetime1">
              <a:rPr lang="es-ES" smtClean="0"/>
              <a:t>19/06/2018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</a:t>
            </a:r>
            <a:r>
              <a:rPr lang="es-ES" noProof="0" dirty="0"/>
              <a:t>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0080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1835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9947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3318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918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6178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0686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2750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1649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0218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247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112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047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3123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71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448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290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6585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1570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632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 smtClean="0"/>
              <a:t>Haga clic para editar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7" name="Imagen 6" descr="Línea EK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dirty="0" smtClean="0"/>
              <a:t>Haga clic para editar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</a:t>
            </a:r>
            <a:r>
              <a:rPr lang="es-ES" noProof="0" dirty="0"/>
              <a:t>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0DC75B-7EE6-4572-86DB-232C16252B3E}" type="datetime1">
              <a:rPr lang="es-ES" noProof="0" smtClean="0"/>
              <a:t>19/06/2018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 descr="Rectángu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 dirty="0" smtClean="0"/>
              <a:t>Haga clic para editar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</a:t>
            </a:r>
            <a:r>
              <a:rPr lang="es-ES" noProof="0" dirty="0"/>
              <a:t>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3B971A-8A30-4A3C-9359-D966EA063685}" type="datetime1">
              <a:rPr lang="es-ES" noProof="0" smtClean="0"/>
              <a:t>19/06/2018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dirty="0" smtClean="0"/>
              <a:t>Haga clic para editar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</a:t>
            </a:r>
            <a:r>
              <a:rPr lang="es-ES" noProof="0" dirty="0"/>
              <a:t>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F8E71-560A-4797-AB31-C0244839F176}" type="datetime1">
              <a:rPr lang="es-ES" noProof="0" smtClean="0"/>
              <a:t>19/06/2018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 descr="Rectángu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pPr rtl="0"/>
            <a:r>
              <a:rPr lang="es-ES" noProof="0" dirty="0" smtClean="0"/>
              <a:t>Haga clic para editar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dirty="0" smtClean="0"/>
              <a:t>Haga clic para editar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</a:t>
            </a:r>
            <a:r>
              <a:rPr lang="es-ES" noProof="0" dirty="0"/>
              <a:t>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</a:t>
            </a:r>
            <a:r>
              <a:rPr lang="es-ES" noProof="0" dirty="0"/>
              <a:t>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57896-A5D8-467D-A614-5CBA5501E8CF}" type="datetime1">
              <a:rPr lang="es-ES" noProof="0" smtClean="0"/>
              <a:t>19/06/2018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dirty="0" smtClean="0"/>
              <a:t>Haga clic para editar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 rtl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</a:t>
            </a:r>
            <a:r>
              <a:rPr lang="es-ES" noProof="0" dirty="0"/>
              <a:t>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 rtl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</a:t>
            </a:r>
            <a:r>
              <a:rPr lang="es-ES" noProof="0" dirty="0"/>
              <a:t>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19CC6-25C5-496D-8949-A444D64C233A}" type="datetime1">
              <a:rPr lang="es-ES" noProof="0" smtClean="0"/>
              <a:t>19/06/2018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E6B7AA-BFC0-40CE-A941-AC4A5F88484A}" type="datetime1">
              <a:rPr lang="es-ES" noProof="0" smtClean="0"/>
              <a:t>19/06/2018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5DB216-4544-45BF-B37A-172EF1960748}" type="datetime1">
              <a:rPr lang="es-ES" noProof="0" smtClean="0"/>
              <a:t>19/06/2018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descr="Rectángu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 descr="Rectángu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es-ES" noProof="0" dirty="0" smtClean="0"/>
              <a:t>Haga clic para editar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</a:t>
            </a:r>
            <a:r>
              <a:rPr lang="es-ES" noProof="0" dirty="0"/>
              <a:t>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descr="Rectángu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 descr="Rectángu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es-ES" noProof="0" dirty="0" smtClean="0"/>
              <a:t>Haga clic para editar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roja" descr="Barra roj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 smtClean="0"/>
              <a:t>Haga clic para editar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7873A5F-C3DF-489E-B7D3-04B64807B0C2}" type="datetime1">
              <a:rPr lang="es-ES" noProof="0" smtClean="0"/>
              <a:t>19/06/2018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7.png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200" y="2970502"/>
            <a:ext cx="4836681" cy="2010087"/>
          </a:xfrm>
        </p:spPr>
        <p:txBody>
          <a:bodyPr rtlCol="0">
            <a:normAutofit/>
          </a:bodyPr>
          <a:lstStyle/>
          <a:p>
            <a:r>
              <a:rPr lang="es-ES" sz="3600" dirty="0" smtClean="0"/>
              <a:t>Nuevas Prácticas </a:t>
            </a:r>
            <a:r>
              <a:rPr lang="es-ES" sz="3600" dirty="0"/>
              <a:t>Docentes de Robótica en el Entorno</a:t>
            </a:r>
            <a:br>
              <a:rPr lang="es-ES" sz="3600" dirty="0"/>
            </a:br>
            <a:r>
              <a:rPr lang="es-ES" sz="3600" dirty="0" err="1"/>
              <a:t>JdeRobot-Academy</a:t>
            </a:r>
            <a:endParaRPr lang="es-E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200" y="5085184"/>
            <a:ext cx="3137313" cy="488891"/>
          </a:xfrm>
        </p:spPr>
        <p:txBody>
          <a:bodyPr rtlCol="0">
            <a:noAutofit/>
          </a:bodyPr>
          <a:lstStyle/>
          <a:p>
            <a:pPr rtl="0">
              <a:lnSpc>
                <a:spcPct val="200000"/>
              </a:lnSpc>
              <a:spcBef>
                <a:spcPts val="0"/>
              </a:spcBef>
            </a:pPr>
            <a:r>
              <a:rPr lang="es-ES" sz="1600" dirty="0" smtClean="0"/>
              <a:t>Carlos AWADALLAH ESTÉVEZ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es-ES" sz="1600" dirty="0" smtClean="0"/>
              <a:t>	</a:t>
            </a:r>
            <a:endParaRPr lang="es-ES" sz="16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91345" y="5661248"/>
            <a:ext cx="482453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 rey juan </a:t>
            </a:r>
            <a:r>
              <a:rPr lang="es-ES" sz="105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carlos</a:t>
            </a:r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05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fuenlabrada</a:t>
            </a:r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Grado en Ingeniería en sistemas Audiovisuales y Multimedia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2017-18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E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357792" cy="1325563"/>
          </a:xfrm>
        </p:spPr>
        <p:txBody>
          <a:bodyPr rtlCol="0"/>
          <a:lstStyle/>
          <a:p>
            <a:pPr rtl="0"/>
            <a:r>
              <a:rPr lang="es-ES" dirty="0" smtClean="0"/>
              <a:t>Práctica 1								[1/4]</a:t>
            </a:r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07368" y="1916833"/>
            <a:ext cx="7632848" cy="2880319"/>
          </a:xfrm>
        </p:spPr>
        <p:txBody>
          <a:bodyPr rtlCol="0">
            <a:normAutofit/>
          </a:bodyPr>
          <a:lstStyle/>
          <a:p>
            <a:pPr algn="just"/>
            <a:r>
              <a:rPr lang="es-ES" dirty="0"/>
              <a:t>Ésta práctica persigue que una cámara real sea capaz de seguir caras de personas. La </a:t>
            </a:r>
            <a:r>
              <a:rPr lang="es-ES" dirty="0" smtClean="0"/>
              <a:t>cámara, sólo </a:t>
            </a:r>
            <a:r>
              <a:rPr lang="es-ES" dirty="0"/>
              <a:t>proporcionará sus imágenes </a:t>
            </a:r>
            <a:r>
              <a:rPr lang="es-ES" dirty="0" smtClean="0"/>
              <a:t>captadas al nodo académico. Dispondrá </a:t>
            </a:r>
            <a:r>
              <a:rPr lang="es-ES" dirty="0"/>
              <a:t>de dos actuadores de movimiento que controlarán su movimiento horizontal y </a:t>
            </a:r>
            <a:r>
              <a:rPr lang="es-ES" dirty="0" smtClean="0"/>
              <a:t>vertical (</a:t>
            </a:r>
            <a:r>
              <a:rPr lang="es-ES" i="1" dirty="0" smtClean="0"/>
              <a:t>Pan </a:t>
            </a:r>
            <a:r>
              <a:rPr lang="es-ES" dirty="0"/>
              <a:t>y </a:t>
            </a:r>
            <a:r>
              <a:rPr lang="es-ES" i="1" dirty="0" err="1" smtClean="0"/>
              <a:t>Tilt</a:t>
            </a:r>
            <a:r>
              <a:rPr lang="es-ES" i="1" dirty="0" smtClean="0"/>
              <a:t>)</a:t>
            </a:r>
            <a:r>
              <a:rPr lang="es-ES" dirty="0" smtClean="0"/>
              <a:t>.</a:t>
            </a:r>
            <a:endParaRPr lang="es-ES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05851880"/>
              </p:ext>
            </p:extLst>
          </p:nvPr>
        </p:nvGraphicFramePr>
        <p:xfrm>
          <a:off x="1597994" y="3995500"/>
          <a:ext cx="5362102" cy="2745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Marcador de posición de contenido 3"/>
          <p:cNvSpPr txBox="1">
            <a:spLocks/>
          </p:cNvSpPr>
          <p:nvPr/>
        </p:nvSpPr>
        <p:spPr>
          <a:xfrm>
            <a:off x="3622247" y="730563"/>
            <a:ext cx="5688632" cy="448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8" name="Imagen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18" y="1922622"/>
            <a:ext cx="3312368" cy="31743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sx="85000" sy="8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2" name="Picture 2" descr="capturador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464" y="5096974"/>
            <a:ext cx="3328922" cy="142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56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501808" cy="1325563"/>
          </a:xfrm>
        </p:spPr>
        <p:txBody>
          <a:bodyPr rtlCol="0"/>
          <a:lstStyle/>
          <a:p>
            <a:r>
              <a:rPr lang="es-ES" dirty="0"/>
              <a:t>Práctica 1							</a:t>
            </a:r>
            <a:r>
              <a:rPr lang="es-ES" dirty="0" smtClean="0"/>
              <a:t>	[2/4]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4508345"/>
              </p:ext>
            </p:extLst>
          </p:nvPr>
        </p:nvGraphicFramePr>
        <p:xfrm>
          <a:off x="7248128" y="1700808"/>
          <a:ext cx="4800600" cy="4608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46" name="Picture 2" descr="gui_folloffac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60798"/>
            <a:ext cx="5976664" cy="355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91344" y="5494956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Toda la infraestructura queda oculta, y proporciona acceso al hardware, herramientas para la resolución y configuración resuelta.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2154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933856" cy="1325563"/>
          </a:xfrm>
        </p:spPr>
        <p:txBody>
          <a:bodyPr rtlCol="0"/>
          <a:lstStyle/>
          <a:p>
            <a:r>
              <a:rPr lang="es-ES" dirty="0"/>
              <a:t>Práctica 1								</a:t>
            </a:r>
            <a:r>
              <a:rPr lang="es-ES" dirty="0" smtClean="0"/>
              <a:t>[3/4]</a:t>
            </a:r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951099618"/>
              </p:ext>
            </p:extLst>
          </p:nvPr>
        </p:nvGraphicFramePr>
        <p:xfrm>
          <a:off x="1703512" y="1556792"/>
          <a:ext cx="8920088" cy="512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457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99221"/>
            <a:ext cx="10573816" cy="809500"/>
          </a:xfrm>
        </p:spPr>
        <p:txBody>
          <a:bodyPr rtlCol="0"/>
          <a:lstStyle/>
          <a:p>
            <a:r>
              <a:rPr lang="es-ES" dirty="0"/>
              <a:t>Práctica 1								</a:t>
            </a:r>
            <a:r>
              <a:rPr lang="es-ES" dirty="0" smtClean="0"/>
              <a:t>[4/4</a:t>
            </a:r>
            <a:r>
              <a:rPr lang="es-ES" dirty="0"/>
              <a:t>]</a:t>
            </a:r>
          </a:p>
        </p:txBody>
      </p:sp>
      <p:graphicFrame>
        <p:nvGraphicFramePr>
          <p:cNvPr id="7" name="Marcador de posición de contenido 6" descr="Proceso segmentado en el que se muestran 3 tareas organizadas una debajo de la otra. Además, hay unas flechas que apuntan hacia abajo para indicar la progresión de la primera tarea a la segunda y de la segunda a la tercera. Texto de marcador de posición que describe la tarea actual debajo de cada grupo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6220399"/>
              </p:ext>
            </p:extLst>
          </p:nvPr>
        </p:nvGraphicFramePr>
        <p:xfrm>
          <a:off x="6600056" y="1772816"/>
          <a:ext cx="48006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4" y="5353256"/>
            <a:ext cx="5230932" cy="1542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C:\Users\Carlos Awadallah\AppData\Local\Microsoft\Windows\INetCache\Content.Word\output_followface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5" y="2377843"/>
            <a:ext cx="5249861" cy="154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80" y="3828916"/>
            <a:ext cx="5249861" cy="154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23" y="852852"/>
            <a:ext cx="5252773" cy="1542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Autol</a:t>
            </a:r>
            <a:r>
              <a:rPr lang="es-ES" dirty="0" err="1" smtClean="0"/>
              <a:t>ocalización</a:t>
            </a:r>
            <a:r>
              <a:rPr lang="es-ES" dirty="0" smtClean="0"/>
              <a:t> </a:t>
            </a:r>
            <a:r>
              <a:rPr lang="es-ES" dirty="0" smtClean="0"/>
              <a:t>Basada en Láser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Con </a:t>
            </a:r>
            <a:r>
              <a:rPr lang="es-ES" dirty="0" smtClean="0"/>
              <a:t>robot Móvil </a:t>
            </a:r>
            <a:r>
              <a:rPr lang="es-ES" dirty="0" smtClean="0"/>
              <a:t>simulado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357792" cy="1325563"/>
          </a:xfrm>
        </p:spPr>
        <p:txBody>
          <a:bodyPr rtlCol="0"/>
          <a:lstStyle/>
          <a:p>
            <a:pPr rtl="0"/>
            <a:r>
              <a:rPr lang="es-ES" dirty="0" smtClean="0"/>
              <a:t>Práctica 2								[1/5]</a:t>
            </a:r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231421" y="1879513"/>
            <a:ext cx="5760640" cy="2880319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El objetivo de esta segunda práctica es instruir al alumno en problemas de localización utilizando un sensor láser en </a:t>
            </a:r>
            <a:r>
              <a:rPr lang="es-ES" dirty="0" smtClean="0"/>
              <a:t>un entorno conocido.</a:t>
            </a:r>
            <a:endParaRPr lang="es-ES" dirty="0" smtClean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11" name="Marcador de posición de contenido 3"/>
          <p:cNvSpPr txBox="1">
            <a:spLocks/>
          </p:cNvSpPr>
          <p:nvPr/>
        </p:nvSpPr>
        <p:spPr>
          <a:xfrm>
            <a:off x="3622247" y="730563"/>
            <a:ext cx="5688632" cy="448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7263522"/>
              </p:ext>
            </p:extLst>
          </p:nvPr>
        </p:nvGraphicFramePr>
        <p:xfrm>
          <a:off x="6600056" y="1879512"/>
          <a:ext cx="5509012" cy="4573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207" y="3419703"/>
            <a:ext cx="3341469" cy="1493440"/>
          </a:xfrm>
          <a:prstGeom prst="rect">
            <a:avLst/>
          </a:prstGeom>
        </p:spPr>
      </p:pic>
      <p:pic>
        <p:nvPicPr>
          <p:cNvPr id="13" name="Imagen 1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09" y="3709638"/>
            <a:ext cx="4287224" cy="30098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Conector recto 9"/>
          <p:cNvCxnSpPr/>
          <p:nvPr/>
        </p:nvCxnSpPr>
        <p:spPr>
          <a:xfrm flipV="1">
            <a:off x="4223792" y="6309322"/>
            <a:ext cx="2491179" cy="44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7" idx="7"/>
          </p:cNvCxnSpPr>
          <p:nvPr/>
        </p:nvCxnSpPr>
        <p:spPr>
          <a:xfrm>
            <a:off x="5070999" y="3930223"/>
            <a:ext cx="1608505" cy="88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504450" y="3424047"/>
            <a:ext cx="5350045" cy="345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959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501808" cy="1325563"/>
          </a:xfrm>
        </p:spPr>
        <p:txBody>
          <a:bodyPr rtlCol="0"/>
          <a:lstStyle/>
          <a:p>
            <a:r>
              <a:rPr lang="es-ES" dirty="0"/>
              <a:t>Práctica 2							</a:t>
            </a:r>
            <a:r>
              <a:rPr lang="es-ES" dirty="0" smtClean="0"/>
              <a:t>	[2/5]</a:t>
            </a: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64" y="1628799"/>
            <a:ext cx="6728531" cy="39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7176120" y="1772816"/>
            <a:ext cx="4800600" cy="4464496"/>
          </a:xfrm>
        </p:spPr>
        <p:txBody>
          <a:bodyPr/>
          <a:lstStyle/>
          <a:p>
            <a:r>
              <a:rPr lang="es-ES" dirty="0" smtClean="0"/>
              <a:t>Gráfica de Sensores Láser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C00000"/>
                </a:solidFill>
              </a:rPr>
              <a:t>Representación gráfica de las lecturas del sensor real y del cálculo del láser teórico.</a:t>
            </a:r>
            <a:endParaRPr lang="es-ES" dirty="0">
              <a:solidFill>
                <a:srgbClr val="C00000"/>
              </a:solidFill>
            </a:endParaRPr>
          </a:p>
          <a:p>
            <a:r>
              <a:rPr lang="es-ES" dirty="0" smtClean="0"/>
              <a:t>Mapa de Referencia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C00000"/>
                </a:solidFill>
              </a:rPr>
              <a:t>Mapa del entorno que contendrá la generación de partículas, la trayectoria estimada, la posición del robot,…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sz="half" idx="2"/>
          </p:nvPr>
        </p:nvSpPr>
        <p:spPr>
          <a:xfrm>
            <a:off x="407368" y="5786864"/>
            <a:ext cx="4536504" cy="602847"/>
          </a:xfrm>
        </p:spPr>
        <p:txBody>
          <a:bodyPr>
            <a:normAutofit/>
          </a:bodyPr>
          <a:lstStyle/>
          <a:p>
            <a:r>
              <a:rPr lang="es-ES" dirty="0" err="1" smtClean="0"/>
              <a:t>Teleoperador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311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933856" cy="1325563"/>
          </a:xfrm>
        </p:spPr>
        <p:txBody>
          <a:bodyPr rtlCol="0"/>
          <a:lstStyle/>
          <a:p>
            <a:r>
              <a:rPr lang="es-ES" dirty="0"/>
              <a:t>Práctica </a:t>
            </a:r>
            <a:r>
              <a:rPr lang="es-ES" dirty="0" smtClean="0"/>
              <a:t>2</a:t>
            </a:r>
            <a:r>
              <a:rPr lang="es-ES" dirty="0"/>
              <a:t>								</a:t>
            </a:r>
            <a:r>
              <a:rPr lang="es-ES" dirty="0" smtClean="0"/>
              <a:t>[3/5]</a:t>
            </a:r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65927431"/>
              </p:ext>
            </p:extLst>
          </p:nvPr>
        </p:nvGraphicFramePr>
        <p:xfrm>
          <a:off x="1703512" y="1556792"/>
          <a:ext cx="8920088" cy="512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13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573816" cy="1325563"/>
          </a:xfrm>
        </p:spPr>
        <p:txBody>
          <a:bodyPr/>
          <a:lstStyle/>
          <a:p>
            <a:r>
              <a:rPr lang="es-ES" dirty="0"/>
              <a:t>Práctica 2								</a:t>
            </a:r>
            <a:r>
              <a:rPr lang="es-ES" dirty="0" smtClean="0"/>
              <a:t>[4/5</a:t>
            </a:r>
            <a:r>
              <a:rPr lang="es-ES" dirty="0"/>
              <a:t>]</a:t>
            </a:r>
          </a:p>
        </p:txBody>
      </p:sp>
      <p:pic>
        <p:nvPicPr>
          <p:cNvPr id="10248" name="Picture 8" descr="e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941" y="1063849"/>
            <a:ext cx="2269220" cy="26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e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9" y="1063848"/>
            <a:ext cx="2447925" cy="26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ex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08" y="1078559"/>
            <a:ext cx="2470150" cy="266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1" name="Picture 11" descr="ex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3824934"/>
            <a:ext cx="2414463" cy="284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ex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08" y="3824934"/>
            <a:ext cx="2296753" cy="284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3" name="Picture 13" descr="ex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08" y="3824934"/>
            <a:ext cx="2435225" cy="284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7998222" y="1844824"/>
            <a:ext cx="3858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Las partículas se agrupan en generaciones sucesivas hasta la </a:t>
            </a:r>
            <a:r>
              <a:rPr lang="es-ES" sz="2400" dirty="0" smtClean="0"/>
              <a:t>convergencia en torno a la posición real del robot, </a:t>
            </a:r>
            <a:r>
              <a:rPr lang="es-ES" sz="2400" dirty="0" smtClean="0"/>
              <a:t>momento de realizar una estimación de posición.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4421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861848" cy="1170455"/>
          </a:xfrm>
        </p:spPr>
        <p:txBody>
          <a:bodyPr/>
          <a:lstStyle/>
          <a:p>
            <a:r>
              <a:rPr lang="es-ES" dirty="0"/>
              <a:t>Práctica 2								</a:t>
            </a:r>
            <a:r>
              <a:rPr lang="es-ES" dirty="0" smtClean="0"/>
              <a:t>[5/5</a:t>
            </a:r>
            <a:r>
              <a:rPr lang="es-ES" dirty="0"/>
              <a:t>]</a:t>
            </a:r>
          </a:p>
        </p:txBody>
      </p:sp>
      <p:pic>
        <p:nvPicPr>
          <p:cNvPr id="7175" name="Picture 7" descr="mo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950459"/>
            <a:ext cx="2624137" cy="287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mo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44" y="964485"/>
            <a:ext cx="2652712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ot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48" y="993452"/>
            <a:ext cx="2671762" cy="285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mot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876352"/>
            <a:ext cx="2624137" cy="29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mot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06" y="3891744"/>
            <a:ext cx="2698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mot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15" y="3890962"/>
            <a:ext cx="2690812" cy="296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02891" y="27333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02891" y="31905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02891" y="31905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02891" y="36477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82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Preludio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Situación de la robótica actual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3511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Herramientas Adicionales</a:t>
            </a:r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Camino hacia nuevas prácticas multiplataforma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960013"/>
              </p:ext>
            </p:extLst>
          </p:nvPr>
        </p:nvGraphicFramePr>
        <p:xfrm>
          <a:off x="609600" y="457200"/>
          <a:ext cx="59436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87084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2" y="99220"/>
            <a:ext cx="10501808" cy="1325563"/>
          </a:xfrm>
        </p:spPr>
        <p:txBody>
          <a:bodyPr/>
          <a:lstStyle/>
          <a:p>
            <a:r>
              <a:rPr lang="es-ES" dirty="0" smtClean="0"/>
              <a:t>Ampliación de las prácticas					[</a:t>
            </a:r>
            <a:r>
              <a:rPr lang="es-ES" dirty="0" smtClean="0"/>
              <a:t>1/1]</a:t>
            </a:r>
            <a:endParaRPr lang="es-E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5904456"/>
              </p:ext>
            </p:extLst>
          </p:nvPr>
        </p:nvGraphicFramePr>
        <p:xfrm>
          <a:off x="615930" y="1628800"/>
          <a:ext cx="1130525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839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Y resumen del trabajo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4779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789840" cy="1325563"/>
          </a:xfrm>
        </p:spPr>
        <p:txBody>
          <a:bodyPr/>
          <a:lstStyle/>
          <a:p>
            <a:r>
              <a:rPr lang="es-ES" dirty="0" smtClean="0"/>
              <a:t>Conclusiones 				</a:t>
            </a:r>
            <a:r>
              <a:rPr lang="es-ES" dirty="0"/>
              <a:t>				</a:t>
            </a:r>
            <a:r>
              <a:rPr lang="es-ES" dirty="0" smtClean="0"/>
              <a:t>[1/1]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8053536" cy="762000"/>
          </a:xfrm>
        </p:spPr>
        <p:txBody>
          <a:bodyPr/>
          <a:lstStyle/>
          <a:p>
            <a:r>
              <a:rPr lang="es-ES" dirty="0" smtClean="0"/>
              <a:t>OBJETIVOS LOGRADOS: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416" y="2590799"/>
            <a:ext cx="10657184" cy="3547896"/>
          </a:xfrm>
        </p:spPr>
        <p:txBody>
          <a:bodyPr>
            <a:normAutofit lnSpcReduction="10000"/>
          </a:bodyPr>
          <a:lstStyle/>
          <a:p>
            <a:pPr lvl="1"/>
            <a:r>
              <a:rPr lang="es-ES" sz="2800" dirty="0" smtClean="0">
                <a:solidFill>
                  <a:srgbClr val="C00000"/>
                </a:solidFill>
              </a:rPr>
              <a:t>Ejercicio de seguimiento de caras con cámara PTZ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Solución de referencia para el ejercicio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Cuadernillo de </a:t>
            </a:r>
            <a:r>
              <a:rPr lang="es-ES" dirty="0" err="1" smtClean="0">
                <a:solidFill>
                  <a:srgbClr val="C00000"/>
                </a:solidFill>
              </a:rPr>
              <a:t>Jupyter</a:t>
            </a:r>
            <a:r>
              <a:rPr lang="es-ES" dirty="0" smtClean="0">
                <a:solidFill>
                  <a:srgbClr val="C00000"/>
                </a:solidFill>
              </a:rPr>
              <a:t> Académico</a:t>
            </a:r>
          </a:p>
          <a:p>
            <a:pPr marL="0" indent="0">
              <a:buNone/>
            </a:pPr>
            <a:endParaRPr lang="es-ES" dirty="0" smtClean="0">
              <a:solidFill>
                <a:srgbClr val="C00000"/>
              </a:solidFill>
            </a:endParaRPr>
          </a:p>
          <a:p>
            <a:pPr lvl="1"/>
            <a:r>
              <a:rPr lang="es-ES" sz="2800" dirty="0">
                <a:solidFill>
                  <a:srgbClr val="C00000"/>
                </a:solidFill>
              </a:rPr>
              <a:t>Ejercicio de </a:t>
            </a:r>
            <a:r>
              <a:rPr lang="es-ES" sz="2800" dirty="0" err="1" smtClean="0">
                <a:solidFill>
                  <a:srgbClr val="C00000"/>
                </a:solidFill>
              </a:rPr>
              <a:t>autolocalización</a:t>
            </a:r>
            <a:r>
              <a:rPr lang="es-ES" sz="2800" dirty="0" smtClean="0">
                <a:solidFill>
                  <a:srgbClr val="C00000"/>
                </a:solidFill>
              </a:rPr>
              <a:t> basada en láser</a:t>
            </a:r>
            <a:endParaRPr lang="es-ES" sz="2800" dirty="0">
              <a:solidFill>
                <a:srgbClr val="C00000"/>
              </a:solidFill>
            </a:endParaRPr>
          </a:p>
          <a:p>
            <a:r>
              <a:rPr lang="es-ES" dirty="0">
                <a:solidFill>
                  <a:srgbClr val="C00000"/>
                </a:solidFill>
              </a:rPr>
              <a:t>Solución de referencia para el ejercicio</a:t>
            </a:r>
            <a:endParaRPr lang="es-ES" dirty="0" smtClean="0">
              <a:solidFill>
                <a:srgbClr val="C00000"/>
              </a:solidFill>
            </a:endParaRPr>
          </a:p>
          <a:p>
            <a:r>
              <a:rPr lang="es-ES" dirty="0">
                <a:solidFill>
                  <a:srgbClr val="C00000"/>
                </a:solidFill>
              </a:rPr>
              <a:t>Cuadernillo de </a:t>
            </a:r>
            <a:r>
              <a:rPr lang="es-ES" dirty="0" err="1">
                <a:solidFill>
                  <a:srgbClr val="C00000"/>
                </a:solidFill>
              </a:rPr>
              <a:t>Jupyter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smtClean="0">
                <a:solidFill>
                  <a:srgbClr val="C00000"/>
                </a:solidFill>
              </a:rPr>
              <a:t>Académico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2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350" y="620688"/>
            <a:ext cx="4527807" cy="1665212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6000" dirty="0" smtClean="0"/>
              <a:t>Fin de la Presentación</a:t>
            </a:r>
            <a:endParaRPr lang="es-ES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7368" y="2852936"/>
            <a:ext cx="4310789" cy="703739"/>
          </a:xfrm>
        </p:spPr>
        <p:txBody>
          <a:bodyPr rtlCol="0">
            <a:normAutofit/>
          </a:bodyPr>
          <a:lstStyle/>
          <a:p>
            <a:pPr algn="ctr" rtl="0">
              <a:lnSpc>
                <a:spcPct val="200000"/>
              </a:lnSpc>
            </a:pPr>
            <a:r>
              <a:rPr lang="es-ES" sz="1600" dirty="0" smtClean="0"/>
              <a:t>Muchas gracias por vuestra atención</a:t>
            </a:r>
            <a:endParaRPr lang="es-ES" sz="1600" dirty="0"/>
          </a:p>
        </p:txBody>
      </p:sp>
      <p:pic>
        <p:nvPicPr>
          <p:cNvPr id="4" name="Picture 6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35" y="3717032"/>
            <a:ext cx="4031454" cy="28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74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Robótica Moderna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286661" y="2003048"/>
            <a:ext cx="3528392" cy="978076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La Robótica pasa por un crecimiento exponencial 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615633290"/>
              </p:ext>
            </p:extLst>
          </p:nvPr>
        </p:nvGraphicFramePr>
        <p:xfrm>
          <a:off x="3935760" y="1101010"/>
          <a:ext cx="4320480" cy="2565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688288" y="1754601"/>
            <a:ext cx="32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Robots en distintos campos y ejecutando distintas tareas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industria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1" y="3994834"/>
            <a:ext cx="3019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n 23" descr="roomba_irobo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88" y="3984604"/>
            <a:ext cx="2668235" cy="174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n 24" descr="drone_dpdgrou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159" y="3982756"/>
            <a:ext cx="2694598" cy="172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s3_bostondynamic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965" y="3982756"/>
            <a:ext cx="3168352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63752" y="30722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63752" y="3529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863752" y="6986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Componentes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689921"/>
              </p:ext>
            </p:extLst>
          </p:nvPr>
        </p:nvGraphicFramePr>
        <p:xfrm>
          <a:off x="-168696" y="228600"/>
          <a:ext cx="59436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En proyectos de Robótica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6479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Composición							</a:t>
            </a:r>
            <a:endParaRPr lang="es-ES" dirty="0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754271303"/>
              </p:ext>
            </p:extLst>
          </p:nvPr>
        </p:nvGraphicFramePr>
        <p:xfrm>
          <a:off x="6744072" y="2493936"/>
          <a:ext cx="6408712" cy="397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Marcador de conteni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6667351"/>
              </p:ext>
            </p:extLst>
          </p:nvPr>
        </p:nvGraphicFramePr>
        <p:xfrm>
          <a:off x="989112" y="1916832"/>
          <a:ext cx="10213776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886372" y="213233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SOFTWARE ROBÓTICO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375920" y="2116481"/>
            <a:ext cx="209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MIDDLEWARE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328248" y="213233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SIMULADORES</a:t>
            </a:r>
            <a:endParaRPr lang="es-ES" dirty="0">
              <a:solidFill>
                <a:srgbClr val="C00000"/>
              </a:solidFill>
            </a:endParaRP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230375018"/>
              </p:ext>
            </p:extLst>
          </p:nvPr>
        </p:nvGraphicFramePr>
        <p:xfrm>
          <a:off x="3503712" y="5285557"/>
          <a:ext cx="4824536" cy="1037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3283736969"/>
              </p:ext>
            </p:extLst>
          </p:nvPr>
        </p:nvGraphicFramePr>
        <p:xfrm>
          <a:off x="7176121" y="5451960"/>
          <a:ext cx="4176464" cy="87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43722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Docencia en Robótica</a:t>
            </a:r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Entorno </a:t>
            </a:r>
            <a:r>
              <a:rPr lang="es-ES" dirty="0" err="1" smtClean="0"/>
              <a:t>JdeRobot</a:t>
            </a:r>
            <a:endParaRPr lang="es-ES" dirty="0"/>
          </a:p>
        </p:txBody>
      </p:sp>
      <p:pic>
        <p:nvPicPr>
          <p:cNvPr id="3076" name="Picture 4" descr="jderob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844824"/>
            <a:ext cx="2939817" cy="289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733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Entorno </a:t>
            </a:r>
            <a:r>
              <a:rPr lang="es-ES" dirty="0" err="1" smtClean="0"/>
              <a:t>JdeRobot-Academy</a:t>
            </a:r>
            <a:r>
              <a:rPr lang="es-ES" dirty="0" smtClean="0"/>
              <a:t>				</a:t>
            </a:r>
            <a:r>
              <a:rPr lang="es-ES" dirty="0" smtClean="0"/>
              <a:t>[</a:t>
            </a:r>
            <a:r>
              <a:rPr lang="es-ES" dirty="0"/>
              <a:t>1</a:t>
            </a:r>
            <a:r>
              <a:rPr lang="es-ES" dirty="0" smtClean="0"/>
              <a:t>/2]</a:t>
            </a:r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47474" y="1804664"/>
            <a:ext cx="5207078" cy="1549151"/>
          </a:xfrm>
          <a:solidFill>
            <a:schemeClr val="accent1">
              <a:hueOff val="0"/>
              <a:satOff val="0"/>
              <a:lumOff val="0"/>
            </a:schemeClr>
          </a:solidFill>
        </p:spPr>
        <p:txBody>
          <a:bodyPr rtlCol="0"/>
          <a:lstStyle/>
          <a:p>
            <a:pPr marL="0" indent="0" algn="just" rtl="0">
              <a:buNone/>
            </a:pPr>
            <a:r>
              <a:rPr lang="es-ES" dirty="0" smtClean="0">
                <a:solidFill>
                  <a:schemeClr val="bg1"/>
                </a:solidFill>
              </a:rPr>
              <a:t>Se hace necesario instruir a nuevos profesionales en este campo. Para ello, surgen entornos de aprendizaje como </a:t>
            </a:r>
            <a:r>
              <a:rPr lang="es-E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JdeRobot-Academy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8328248" y="1772903"/>
            <a:ext cx="4800600" cy="762000"/>
          </a:xfrm>
        </p:spPr>
        <p:txBody>
          <a:bodyPr rtlCol="0"/>
          <a:lstStyle/>
          <a:p>
            <a:pPr rtl="0"/>
            <a:r>
              <a:rPr lang="es-ES" dirty="0" smtClean="0"/>
              <a:t> </a:t>
            </a:r>
            <a:r>
              <a:rPr lang="es-ES" b="1" dirty="0" err="1" smtClean="0"/>
              <a:t>JdeRobot-Academy</a:t>
            </a:r>
            <a:endParaRPr lang="es-ES" b="1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32096351"/>
              </p:ext>
            </p:extLst>
          </p:nvPr>
        </p:nvGraphicFramePr>
        <p:xfrm>
          <a:off x="7391400" y="2420888"/>
          <a:ext cx="4800600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estructura_jd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3382731"/>
            <a:ext cx="7217676" cy="3214534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osición de contenido 3"/>
          <p:cNvSpPr txBox="1">
            <a:spLocks/>
          </p:cNvSpPr>
          <p:nvPr/>
        </p:nvSpPr>
        <p:spPr>
          <a:xfrm>
            <a:off x="7701446" y="5805264"/>
            <a:ext cx="4371218" cy="792001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sz="2000" dirty="0" smtClean="0">
                <a:solidFill>
                  <a:schemeClr val="bg1"/>
                </a:solidFill>
              </a:rPr>
              <a:t>Énfasis en el algoritmo, ocultando la infraestructura.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68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Entorno </a:t>
            </a:r>
            <a:r>
              <a:rPr lang="es-ES" dirty="0" err="1" smtClean="0"/>
              <a:t>JdeRobot-Academy</a:t>
            </a:r>
            <a:r>
              <a:rPr lang="es-ES" dirty="0"/>
              <a:t>				</a:t>
            </a:r>
            <a:r>
              <a:rPr lang="es-ES" dirty="0" smtClean="0"/>
              <a:t>[</a:t>
            </a:r>
            <a:r>
              <a:rPr lang="es-ES" dirty="0" smtClean="0"/>
              <a:t>2/2</a:t>
            </a:r>
            <a:r>
              <a:rPr lang="es-ES" dirty="0"/>
              <a:t>]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95400" y="1772816"/>
            <a:ext cx="11089232" cy="1656184"/>
          </a:xfrm>
        </p:spPr>
        <p:txBody>
          <a:bodyPr rtlCol="0"/>
          <a:lstStyle/>
          <a:p>
            <a:pPr marL="0" indent="0">
              <a:buNone/>
            </a:pPr>
            <a:r>
              <a:rPr lang="es-ES" dirty="0" smtClean="0"/>
              <a:t>Este proyecto se apoya en </a:t>
            </a:r>
            <a:r>
              <a:rPr lang="es-ES" dirty="0" smtClean="0"/>
              <a:t>dicho entorno para </a:t>
            </a:r>
            <a:r>
              <a:rPr lang="es-ES" dirty="0" smtClean="0"/>
              <a:t>crear dos nuevas prácticas, en las cuales se resolverá cada uno de los componentes necesarios para que el alumno sólo deba preocuparse de abordar la solución.</a:t>
            </a:r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149708" y="3950116"/>
            <a:ext cx="4800600" cy="1963720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 smtClean="0"/>
              <a:t>Prácticas que abordan problemas   clásicos de la robótica</a:t>
            </a:r>
            <a:endParaRPr lang="es-ES" dirty="0"/>
          </a:p>
        </p:txBody>
      </p:sp>
      <p:sp>
        <p:nvSpPr>
          <p:cNvPr id="8" name="Flecha abajo 7"/>
          <p:cNvSpPr/>
          <p:nvPr/>
        </p:nvSpPr>
        <p:spPr>
          <a:xfrm>
            <a:off x="5599677" y="2979396"/>
            <a:ext cx="129614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posición de contenido 5"/>
          <p:cNvSpPr txBox="1">
            <a:spLocks/>
          </p:cNvSpPr>
          <p:nvPr/>
        </p:nvSpPr>
        <p:spPr>
          <a:xfrm>
            <a:off x="1991544" y="4257983"/>
            <a:ext cx="4800600" cy="196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911424" y="5460455"/>
            <a:ext cx="4782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Detección y seguimiento de rostros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582244" y="5453580"/>
            <a:ext cx="4770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Auto-localización basada en láser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Flecha abajo 12"/>
          <p:cNvSpPr/>
          <p:nvPr/>
        </p:nvSpPr>
        <p:spPr>
          <a:xfrm rot="2873030">
            <a:off x="3799063" y="4683904"/>
            <a:ext cx="64807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 abajo 14"/>
          <p:cNvSpPr/>
          <p:nvPr/>
        </p:nvSpPr>
        <p:spPr>
          <a:xfrm rot="18866564">
            <a:off x="8083576" y="4664115"/>
            <a:ext cx="64807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58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Detección y Seguimiento de Caras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Con </a:t>
            </a:r>
            <a:r>
              <a:rPr lang="es-ES" dirty="0" smtClean="0"/>
              <a:t>cámara PTZ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22176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médico 16 x 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64_TF02901024_TF02901024.potx" id="{9626F3DF-E93D-4CDE-BA2B-DA9222261E73}" vid="{27B682E8-A091-4944-A540-BE55DE120214}"/>
    </a:ext>
  </a:extLst>
</a:theme>
</file>

<file path=ppt/theme/theme2.xml><?xml version="1.0" encoding="utf-8"?>
<a:theme xmlns:a="http://schemas.openxmlformats.org/drawingml/2006/main" name="Tema de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médico (panorámica)</Template>
  <TotalTime>597</TotalTime>
  <Words>652</Words>
  <Application>Microsoft Office PowerPoint</Application>
  <PresentationFormat>Panorámica</PresentationFormat>
  <Paragraphs>153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Franklin Gothic Medium</vt:lpstr>
      <vt:lpstr>Diseño médico 16 x 9</vt:lpstr>
      <vt:lpstr>Nuevas Prácticas Docentes de Robótica en el Entorno JdeRobot-Academy</vt:lpstr>
      <vt:lpstr>Preludio</vt:lpstr>
      <vt:lpstr>Robótica Moderna</vt:lpstr>
      <vt:lpstr>Componentes</vt:lpstr>
      <vt:lpstr>Composición       </vt:lpstr>
      <vt:lpstr>Docencia en Robótica</vt:lpstr>
      <vt:lpstr>Entorno JdeRobot-Academy    [1/2]</vt:lpstr>
      <vt:lpstr>Entorno JdeRobot-Academy    [2/2]</vt:lpstr>
      <vt:lpstr>Detección y Seguimiento de Caras</vt:lpstr>
      <vt:lpstr>Práctica 1        [1/4]</vt:lpstr>
      <vt:lpstr>Práctica 1        [2/4]</vt:lpstr>
      <vt:lpstr>Práctica 1        [3/4]</vt:lpstr>
      <vt:lpstr>Práctica 1        [4/4]</vt:lpstr>
      <vt:lpstr>Autolocalización Basada en Láser</vt:lpstr>
      <vt:lpstr>Práctica 2        [1/5]</vt:lpstr>
      <vt:lpstr>Práctica 2        [2/5]</vt:lpstr>
      <vt:lpstr>Práctica 2        [3/5]</vt:lpstr>
      <vt:lpstr>Práctica 2        [4/5]</vt:lpstr>
      <vt:lpstr>Práctica 2        [5/5]</vt:lpstr>
      <vt:lpstr>Herramientas Adicionales</vt:lpstr>
      <vt:lpstr>Ampliación de las prácticas     [1/1]</vt:lpstr>
      <vt:lpstr>Conclusiones</vt:lpstr>
      <vt:lpstr>Conclusiones         [1/1]</vt:lpstr>
      <vt:lpstr>Fin de la Presentación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Carlos Awadallah</dc:creator>
  <cp:lastModifiedBy>Carlos Awadallah</cp:lastModifiedBy>
  <cp:revision>65</cp:revision>
  <dcterms:created xsi:type="dcterms:W3CDTF">2017-12-14T17:53:12Z</dcterms:created>
  <dcterms:modified xsi:type="dcterms:W3CDTF">2018-06-19T13:54:25Z</dcterms:modified>
</cp:coreProperties>
</file>