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89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8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48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35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2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1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8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2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92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2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3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AD65-CD83-4392-8C08-765A41528760}" type="datetimeFigureOut">
              <a:rPr lang="es-ES" smtClean="0"/>
              <a:t>19/09/2018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838A9-8C30-40C8-A149-62839B42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B5E81580-79C2-48F9-A365-B9A5DA05EEB1}"/>
              </a:ext>
            </a:extLst>
          </p:cNvPr>
          <p:cNvSpPr/>
          <p:nvPr/>
        </p:nvSpPr>
        <p:spPr>
          <a:xfrm>
            <a:off x="4351277" y="1662890"/>
            <a:ext cx="1933613" cy="737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LM Sans 10" panose="00000500000000000000" pitchFamily="50" charset="0"/>
              </a:rPr>
              <a:t>Update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the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tracked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instance</a:t>
            </a:r>
            <a:endParaRPr lang="es-ES" sz="1400" dirty="0">
              <a:latin typeface="LM Sans 10" panose="00000500000000000000" pitchFamily="50" charset="0"/>
            </a:endParaRPr>
          </a:p>
        </p:txBody>
      </p:sp>
      <p:sp>
        <p:nvSpPr>
          <p:cNvPr id="27" name="Rombo 26">
            <a:extLst>
              <a:ext uri="{FF2B5EF4-FFF2-40B4-BE49-F238E27FC236}">
                <a16:creationId xmlns:a16="http://schemas.microsoft.com/office/drawing/2014/main" id="{4AADE77E-485F-4C9C-91EB-52F9C4AC719C}"/>
              </a:ext>
            </a:extLst>
          </p:cNvPr>
          <p:cNvSpPr/>
          <p:nvPr/>
        </p:nvSpPr>
        <p:spPr>
          <a:xfrm>
            <a:off x="145533" y="1488607"/>
            <a:ext cx="2919637" cy="11122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LM Sans 10" panose="00000500000000000000" pitchFamily="50" charset="0"/>
              </a:rPr>
              <a:t>Near</a:t>
            </a:r>
            <a:r>
              <a:rPr lang="es-ES" sz="1400" dirty="0">
                <a:latin typeface="LM Sans 10" panose="00000500000000000000" pitchFamily="50" charset="0"/>
              </a:rPr>
              <a:t> a </a:t>
            </a:r>
            <a:r>
              <a:rPr lang="es-ES" sz="1400" dirty="0" err="1">
                <a:latin typeface="LM Sans 10" panose="00000500000000000000" pitchFamily="50" charset="0"/>
              </a:rPr>
              <a:t>previously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tracked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one</a:t>
            </a:r>
            <a:r>
              <a:rPr lang="es-ES" sz="1400" dirty="0">
                <a:latin typeface="LM Sans 10" panose="00000500000000000000" pitchFamily="50" charset="0"/>
              </a:rPr>
              <a:t>?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2D6C3F-222E-4089-B120-7A4FE0FE338F}"/>
              </a:ext>
            </a:extLst>
          </p:cNvPr>
          <p:cNvSpPr txBox="1"/>
          <p:nvPr/>
        </p:nvSpPr>
        <p:spPr>
          <a:xfrm>
            <a:off x="732870" y="631456"/>
            <a:ext cx="1744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M Sans 10" panose="00000500000000000000" pitchFamily="50" charset="0"/>
              </a:rPr>
              <a:t>New </a:t>
            </a:r>
            <a:r>
              <a:rPr lang="es-ES" sz="1400" b="1" dirty="0" err="1">
                <a:latin typeface="LM Sans 10" panose="00000500000000000000" pitchFamily="50" charset="0"/>
              </a:rPr>
              <a:t>instance</a:t>
            </a:r>
            <a:endParaRPr lang="es-ES" sz="1400" b="1" dirty="0">
              <a:latin typeface="LM Sans 10" panose="00000500000000000000" pitchFamily="50" charset="0"/>
            </a:endParaRPr>
          </a:p>
        </p:txBody>
      </p: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CE5A992A-8118-4F1C-8E6C-BB256E6A5B77}"/>
              </a:ext>
            </a:extLst>
          </p:cNvPr>
          <p:cNvCxnSpPr/>
          <p:nvPr/>
        </p:nvCxnSpPr>
        <p:spPr>
          <a:xfrm rot="16200000" flipH="1">
            <a:off x="1330664" y="1213919"/>
            <a:ext cx="5493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1A79C90F-411F-4681-B43A-92242839D880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3065170" y="2031867"/>
            <a:ext cx="1286107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mbo 11">
            <a:extLst>
              <a:ext uri="{FF2B5EF4-FFF2-40B4-BE49-F238E27FC236}">
                <a16:creationId xmlns:a16="http://schemas.microsoft.com/office/drawing/2014/main" id="{91186CDB-7CE2-47EB-A233-FC5A60F6E14A}"/>
              </a:ext>
            </a:extLst>
          </p:cNvPr>
          <p:cNvSpPr/>
          <p:nvPr/>
        </p:nvSpPr>
        <p:spPr>
          <a:xfrm>
            <a:off x="145531" y="3298362"/>
            <a:ext cx="2919637" cy="11122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LM Sans 10" panose="00000500000000000000" pitchFamily="50" charset="0"/>
              </a:rPr>
              <a:t>Near</a:t>
            </a:r>
            <a:r>
              <a:rPr lang="es-ES" sz="1400" dirty="0">
                <a:latin typeface="LM Sans 10" panose="00000500000000000000" pitchFamily="50" charset="0"/>
              </a:rPr>
              <a:t> a </a:t>
            </a:r>
            <a:r>
              <a:rPr lang="es-ES" sz="1400" dirty="0" err="1">
                <a:latin typeface="LM Sans 10" panose="00000500000000000000" pitchFamily="50" charset="0"/>
              </a:rPr>
              <a:t>previously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candidate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one</a:t>
            </a:r>
            <a:r>
              <a:rPr lang="es-ES" sz="1400" dirty="0">
                <a:latin typeface="LM Sans 10" panose="00000500000000000000" pitchFamily="50" charset="0"/>
              </a:rPr>
              <a:t>?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481D19E-0D58-41DE-ADDC-447A0FEDB009}"/>
              </a:ext>
            </a:extLst>
          </p:cNvPr>
          <p:cNvSpPr/>
          <p:nvPr/>
        </p:nvSpPr>
        <p:spPr>
          <a:xfrm>
            <a:off x="4374887" y="3489541"/>
            <a:ext cx="1933613" cy="737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LM Sans 10" panose="00000500000000000000" pitchFamily="50" charset="0"/>
              </a:rPr>
              <a:t>Update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the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candidate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instance</a:t>
            </a:r>
            <a:endParaRPr lang="es-ES" sz="1400" dirty="0">
              <a:latin typeface="LM Sans 10" panose="00000500000000000000" pitchFamily="50" charset="0"/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C9BCE5E-8915-4F87-9E6C-A4429D60C54F}"/>
              </a:ext>
            </a:extLst>
          </p:cNvPr>
          <p:cNvCxnSpPr>
            <a:cxnSpLocks/>
          </p:cNvCxnSpPr>
          <p:nvPr/>
        </p:nvCxnSpPr>
        <p:spPr>
          <a:xfrm>
            <a:off x="3088780" y="3852167"/>
            <a:ext cx="1286107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7169AE0-022F-4DD9-9573-86B31220AED1}"/>
              </a:ext>
            </a:extLst>
          </p:cNvPr>
          <p:cNvCxnSpPr>
            <a:cxnSpLocks/>
            <a:stCxn id="27" idx="2"/>
            <a:endCxn id="12" idx="0"/>
          </p:cNvCxnSpPr>
          <p:nvPr/>
        </p:nvCxnSpPr>
        <p:spPr>
          <a:xfrm rot="5400000">
            <a:off x="1256612" y="2949622"/>
            <a:ext cx="69747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D6BA4C9-02D0-4F8F-9799-808701C95425}"/>
              </a:ext>
            </a:extLst>
          </p:cNvPr>
          <p:cNvCxnSpPr/>
          <p:nvPr/>
        </p:nvCxnSpPr>
        <p:spPr>
          <a:xfrm rot="16200000" flipH="1">
            <a:off x="1330662" y="4685325"/>
            <a:ext cx="5493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3CD7D4-6CD7-4FE7-8D2E-6A689CA55046}"/>
              </a:ext>
            </a:extLst>
          </p:cNvPr>
          <p:cNvSpPr/>
          <p:nvPr/>
        </p:nvSpPr>
        <p:spPr>
          <a:xfrm>
            <a:off x="621498" y="4960013"/>
            <a:ext cx="1933613" cy="737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LM Sans 10" panose="00000500000000000000" pitchFamily="50" charset="0"/>
              </a:rPr>
              <a:t>New </a:t>
            </a:r>
            <a:r>
              <a:rPr lang="es-ES" sz="1400" dirty="0" err="1">
                <a:latin typeface="LM Sans 10" panose="00000500000000000000" pitchFamily="50" charset="0"/>
              </a:rPr>
              <a:t>candidate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instance</a:t>
            </a:r>
            <a:endParaRPr lang="es-ES" sz="1400" dirty="0">
              <a:latin typeface="LM Sans 10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A7D679-7FEA-40A8-97F6-739F0D65AF40}"/>
              </a:ext>
            </a:extLst>
          </p:cNvPr>
          <p:cNvSpPr txBox="1"/>
          <p:nvPr/>
        </p:nvSpPr>
        <p:spPr>
          <a:xfrm>
            <a:off x="6332110" y="1770256"/>
            <a:ext cx="266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position = </a:t>
            </a:r>
            <a:r>
              <a:rPr lang="es-ES" sz="14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new_position</a:t>
            </a:r>
            <a:endParaRPr lang="es-ES" sz="1400" dirty="0">
              <a:latin typeface="Meslo LG L" panose="020B0609030804020204" pitchFamily="49" charset="0"/>
              <a:ea typeface="Meslo LG L" panose="020B0609030804020204" pitchFamily="49" charset="0"/>
              <a:cs typeface="Meslo LG L" panose="020B0609030804020204" pitchFamily="49" charset="0"/>
            </a:endParaRPr>
          </a:p>
          <a:p>
            <a:r>
              <a:rPr lang="es-ES" sz="14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4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= </a:t>
            </a:r>
            <a:r>
              <a:rPr lang="es-ES" sz="14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4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+ 1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6666E5-057A-485E-B742-35D2638FC9F4}"/>
              </a:ext>
            </a:extLst>
          </p:cNvPr>
          <p:cNvSpPr txBox="1"/>
          <p:nvPr/>
        </p:nvSpPr>
        <p:spPr>
          <a:xfrm>
            <a:off x="6342841" y="3622666"/>
            <a:ext cx="266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position = </a:t>
            </a:r>
            <a:r>
              <a:rPr lang="es-ES" sz="14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new_position</a:t>
            </a:r>
            <a:endParaRPr lang="es-ES" sz="1400" dirty="0">
              <a:latin typeface="Meslo LG L" panose="020B0609030804020204" pitchFamily="49" charset="0"/>
              <a:ea typeface="Meslo LG L" panose="020B0609030804020204" pitchFamily="49" charset="0"/>
              <a:cs typeface="Meslo LG L" panose="020B0609030804020204" pitchFamily="49" charset="0"/>
            </a:endParaRPr>
          </a:p>
          <a:p>
            <a:r>
              <a:rPr lang="es-ES" sz="14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4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= </a:t>
            </a:r>
            <a:r>
              <a:rPr lang="es-ES" sz="14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4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+ 1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E64BF76-4CBB-4C8A-B728-695FE9D1773A}"/>
              </a:ext>
            </a:extLst>
          </p:cNvPr>
          <p:cNvSpPr txBox="1"/>
          <p:nvPr/>
        </p:nvSpPr>
        <p:spPr>
          <a:xfrm>
            <a:off x="2675336" y="5108117"/>
            <a:ext cx="266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position = </a:t>
            </a:r>
            <a:r>
              <a:rPr lang="es-ES" sz="14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new_position</a:t>
            </a:r>
            <a:endParaRPr lang="es-ES" sz="1400" dirty="0">
              <a:latin typeface="Meslo LG L" panose="020B0609030804020204" pitchFamily="49" charset="0"/>
              <a:ea typeface="Meslo LG L" panose="020B0609030804020204" pitchFamily="49" charset="0"/>
              <a:cs typeface="Meslo LG L" panose="020B0609030804020204" pitchFamily="49" charset="0"/>
            </a:endParaRPr>
          </a:p>
          <a:p>
            <a:r>
              <a:rPr lang="es-ES" sz="14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4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89995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B5E81580-79C2-48F9-A365-B9A5DA05EEB1}"/>
              </a:ext>
            </a:extLst>
          </p:cNvPr>
          <p:cNvSpPr/>
          <p:nvPr/>
        </p:nvSpPr>
        <p:spPr>
          <a:xfrm>
            <a:off x="2683809" y="2407468"/>
            <a:ext cx="1228914" cy="51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LM Sans 10" panose="00000500000000000000" pitchFamily="50" charset="0"/>
              </a:rPr>
              <a:t>Penalize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candidate</a:t>
            </a:r>
            <a:endParaRPr lang="es-ES" sz="1400" dirty="0">
              <a:latin typeface="LM Sans 10" panose="00000500000000000000" pitchFamily="50" charset="0"/>
            </a:endParaRPr>
          </a:p>
        </p:txBody>
      </p:sp>
      <p:sp>
        <p:nvSpPr>
          <p:cNvPr id="27" name="Rombo 26">
            <a:extLst>
              <a:ext uri="{FF2B5EF4-FFF2-40B4-BE49-F238E27FC236}">
                <a16:creationId xmlns:a16="http://schemas.microsoft.com/office/drawing/2014/main" id="{4AADE77E-485F-4C9C-91EB-52F9C4AC719C}"/>
              </a:ext>
            </a:extLst>
          </p:cNvPr>
          <p:cNvSpPr/>
          <p:nvPr/>
        </p:nvSpPr>
        <p:spPr>
          <a:xfrm>
            <a:off x="401012" y="795017"/>
            <a:ext cx="1372658" cy="7817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s-ES" sz="11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1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&gt;= 0 ?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2D6C3F-222E-4089-B120-7A4FE0FE338F}"/>
              </a:ext>
            </a:extLst>
          </p:cNvPr>
          <p:cNvSpPr txBox="1"/>
          <p:nvPr/>
        </p:nvSpPr>
        <p:spPr>
          <a:xfrm>
            <a:off x="178018" y="80882"/>
            <a:ext cx="181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latin typeface="LM Sans 10" panose="00000500000000000000" pitchFamily="50" charset="0"/>
              </a:rPr>
              <a:t>Candidate</a:t>
            </a:r>
            <a:r>
              <a:rPr lang="es-ES" sz="1400" b="1" dirty="0">
                <a:latin typeface="LM Sans 10" panose="00000500000000000000" pitchFamily="50" charset="0"/>
              </a:rPr>
              <a:t> </a:t>
            </a:r>
            <a:r>
              <a:rPr lang="es-ES" sz="1400" b="1" dirty="0" err="1">
                <a:latin typeface="LM Sans 10" panose="00000500000000000000" pitchFamily="50" charset="0"/>
              </a:rPr>
              <a:t>instance</a:t>
            </a:r>
            <a:endParaRPr lang="es-ES" sz="1400" b="1" dirty="0">
              <a:latin typeface="LM Sans 10" panose="00000500000000000000" pitchFamily="50" charset="0"/>
            </a:endParaRPr>
          </a:p>
        </p:txBody>
      </p: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CE5A992A-8118-4F1C-8E6C-BB256E6A5B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6894" y="585990"/>
            <a:ext cx="386137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mbo 11">
            <a:extLst>
              <a:ext uri="{FF2B5EF4-FFF2-40B4-BE49-F238E27FC236}">
                <a16:creationId xmlns:a16="http://schemas.microsoft.com/office/drawing/2014/main" id="{91186CDB-7CE2-47EB-A233-FC5A60F6E14A}"/>
              </a:ext>
            </a:extLst>
          </p:cNvPr>
          <p:cNvSpPr/>
          <p:nvPr/>
        </p:nvSpPr>
        <p:spPr>
          <a:xfrm>
            <a:off x="2320793" y="779061"/>
            <a:ext cx="1954953" cy="7817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s-ES" sz="11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1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== </a:t>
            </a:r>
            <a:r>
              <a:rPr lang="es-ES" sz="11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thresh</a:t>
            </a:r>
            <a:r>
              <a:rPr lang="es-ES" sz="11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?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481D19E-0D58-41DE-ADDC-447A0FEDB009}"/>
              </a:ext>
            </a:extLst>
          </p:cNvPr>
          <p:cNvSpPr/>
          <p:nvPr/>
        </p:nvSpPr>
        <p:spPr>
          <a:xfrm>
            <a:off x="5113928" y="910610"/>
            <a:ext cx="1228914" cy="51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LM Sans 10" panose="00000500000000000000" pitchFamily="50" charset="0"/>
              </a:rPr>
              <a:t>New </a:t>
            </a:r>
            <a:r>
              <a:rPr lang="es-ES" sz="1400" dirty="0" err="1">
                <a:latin typeface="LM Sans 10" panose="00000500000000000000" pitchFamily="50" charset="0"/>
              </a:rPr>
              <a:t>tracked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instance</a:t>
            </a:r>
            <a:endParaRPr lang="es-ES" sz="1400" dirty="0">
              <a:latin typeface="LM Sans 10" panose="00000500000000000000" pitchFamily="50" charset="0"/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C9BCE5E-8915-4F87-9E6C-A4429D60C54F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 flipV="1">
            <a:off x="1773670" y="1169950"/>
            <a:ext cx="547123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7169AE0-022F-4DD9-9573-86B31220AED1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rot="5400000">
            <a:off x="683808" y="1977298"/>
            <a:ext cx="804036" cy="3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D6BA4C9-02D0-4F8F-9799-808701C954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88930" y="1986130"/>
            <a:ext cx="81867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3CD7D4-6CD7-4FE7-8D2E-6A689CA55046}"/>
              </a:ext>
            </a:extLst>
          </p:cNvPr>
          <p:cNvSpPr/>
          <p:nvPr/>
        </p:nvSpPr>
        <p:spPr>
          <a:xfrm>
            <a:off x="284561" y="2380831"/>
            <a:ext cx="1599499" cy="57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LM Sans 10" panose="00000500000000000000" pitchFamily="50" charset="0"/>
              </a:rPr>
              <a:t>Delete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this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candidate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instance</a:t>
            </a:r>
            <a:endParaRPr lang="es-ES" sz="1400" dirty="0">
              <a:latin typeface="LM Sans 10" panose="00000500000000000000" pitchFamily="50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6666E5-057A-485E-B742-35D2638FC9F4}"/>
              </a:ext>
            </a:extLst>
          </p:cNvPr>
          <p:cNvSpPr txBox="1"/>
          <p:nvPr/>
        </p:nvSpPr>
        <p:spPr>
          <a:xfrm>
            <a:off x="4712475" y="1457068"/>
            <a:ext cx="254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position = </a:t>
            </a:r>
            <a:r>
              <a:rPr lang="es-ES" sz="12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candidate_pos</a:t>
            </a:r>
            <a:endParaRPr lang="es-ES" sz="1200" dirty="0">
              <a:latin typeface="Meslo LG L" panose="020B0609030804020204" pitchFamily="49" charset="0"/>
              <a:ea typeface="Meslo LG L" panose="020B0609030804020204" pitchFamily="49" charset="0"/>
              <a:cs typeface="Meslo LG L" panose="020B0609030804020204" pitchFamily="49" charset="0"/>
            </a:endParaRPr>
          </a:p>
          <a:p>
            <a:r>
              <a:rPr lang="es-ES" sz="12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2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= </a:t>
            </a:r>
            <a:r>
              <a:rPr lang="es-ES" sz="12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thresh</a:t>
            </a:r>
            <a:endParaRPr lang="es-ES" sz="1200" dirty="0">
              <a:latin typeface="Meslo LG L" panose="020B0609030804020204" pitchFamily="49" charset="0"/>
              <a:ea typeface="Meslo LG L" panose="020B0609030804020204" pitchFamily="49" charset="0"/>
              <a:cs typeface="Meslo LG L" panose="020B0609030804020204" pitchFamily="49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9BDB7193-225C-41D3-B6D9-4C56D064A65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275746" y="1169950"/>
            <a:ext cx="838182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2368423-1A1A-4741-AD20-844E9F61F35E}"/>
              </a:ext>
            </a:extLst>
          </p:cNvPr>
          <p:cNvSpPr txBox="1"/>
          <p:nvPr/>
        </p:nvSpPr>
        <p:spPr>
          <a:xfrm>
            <a:off x="3912723" y="2516309"/>
            <a:ext cx="2544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2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=- 1</a:t>
            </a:r>
          </a:p>
        </p:txBody>
      </p:sp>
      <p:sp>
        <p:nvSpPr>
          <p:cNvPr id="56" name="Rombo 55">
            <a:extLst>
              <a:ext uri="{FF2B5EF4-FFF2-40B4-BE49-F238E27FC236}">
                <a16:creationId xmlns:a16="http://schemas.microsoft.com/office/drawing/2014/main" id="{A12BEBC2-7993-449D-9367-D4AB23E122F6}"/>
              </a:ext>
            </a:extLst>
          </p:cNvPr>
          <p:cNvSpPr/>
          <p:nvPr/>
        </p:nvSpPr>
        <p:spPr>
          <a:xfrm>
            <a:off x="411743" y="4527751"/>
            <a:ext cx="1372658" cy="7817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s-ES" sz="11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1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&gt;= 0 ?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218EAB4-FE70-4EB6-8E51-ABEA58089925}"/>
              </a:ext>
            </a:extLst>
          </p:cNvPr>
          <p:cNvSpPr txBox="1"/>
          <p:nvPr/>
        </p:nvSpPr>
        <p:spPr>
          <a:xfrm>
            <a:off x="323377" y="3694333"/>
            <a:ext cx="1599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latin typeface="LM Sans 10" panose="00000500000000000000" pitchFamily="50" charset="0"/>
              </a:rPr>
              <a:t>Tracked</a:t>
            </a:r>
            <a:r>
              <a:rPr lang="es-ES" sz="1400" b="1" dirty="0">
                <a:latin typeface="LM Sans 10" panose="00000500000000000000" pitchFamily="50" charset="0"/>
              </a:rPr>
              <a:t> </a:t>
            </a:r>
            <a:r>
              <a:rPr lang="es-ES" sz="1400" b="1" dirty="0" err="1">
                <a:latin typeface="LM Sans 10" panose="00000500000000000000" pitchFamily="50" charset="0"/>
              </a:rPr>
              <a:t>instance</a:t>
            </a:r>
            <a:endParaRPr lang="es-ES" sz="1400" b="1" dirty="0">
              <a:latin typeface="LM Sans 10" panose="00000500000000000000" pitchFamily="50" charset="0"/>
            </a:endParaRPr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31C3F5EB-3550-42F7-BE03-E41016CB66F3}"/>
              </a:ext>
            </a:extLst>
          </p:cNvPr>
          <p:cNvCxnSpPr>
            <a:cxnSpLocks/>
          </p:cNvCxnSpPr>
          <p:nvPr/>
        </p:nvCxnSpPr>
        <p:spPr>
          <a:xfrm rot="5400000">
            <a:off x="847428" y="4264930"/>
            <a:ext cx="525641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00CD1B8-46C3-452F-89CB-C2E3BDD210B4}"/>
              </a:ext>
            </a:extLst>
          </p:cNvPr>
          <p:cNvSpPr/>
          <p:nvPr/>
        </p:nvSpPr>
        <p:spPr>
          <a:xfrm>
            <a:off x="2331524" y="4659300"/>
            <a:ext cx="1372658" cy="51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LM Sans 10" panose="00000500000000000000" pitchFamily="50" charset="0"/>
              </a:rPr>
              <a:t>Penalize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tracked</a:t>
            </a:r>
            <a:endParaRPr lang="es-ES" sz="1400" dirty="0">
              <a:latin typeface="LM Sans 10" panose="00000500000000000000" pitchFamily="50" charset="0"/>
            </a:endParaRP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53A5C858-6BE0-448B-AD3C-1B1DEEC1EA89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784401" y="4902684"/>
            <a:ext cx="547123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6469D5D3-0BEF-43C7-A965-F9252194E7D7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>
            <a:off x="718548" y="5701753"/>
            <a:ext cx="771748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F836173-BD2B-469D-ACA7-0E0D8D99E61E}"/>
              </a:ext>
            </a:extLst>
          </p:cNvPr>
          <p:cNvSpPr/>
          <p:nvPr/>
        </p:nvSpPr>
        <p:spPr>
          <a:xfrm>
            <a:off x="293953" y="6101565"/>
            <a:ext cx="1599499" cy="57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LM Sans 10" panose="00000500000000000000" pitchFamily="50" charset="0"/>
              </a:rPr>
              <a:t>Delete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this</a:t>
            </a:r>
            <a:endParaRPr lang="es-ES" sz="1400" dirty="0">
              <a:latin typeface="LM Sans 10" panose="00000500000000000000" pitchFamily="50" charset="0"/>
            </a:endParaRPr>
          </a:p>
          <a:p>
            <a:pPr algn="ctr"/>
            <a:r>
              <a:rPr lang="es-ES" sz="1400" dirty="0" err="1">
                <a:latin typeface="LM Sans 10" panose="00000500000000000000" pitchFamily="50" charset="0"/>
              </a:rPr>
              <a:t>tracked</a:t>
            </a:r>
            <a:r>
              <a:rPr lang="es-ES" sz="1400" dirty="0">
                <a:latin typeface="LM Sans 10" panose="00000500000000000000" pitchFamily="50" charset="0"/>
              </a:rPr>
              <a:t> </a:t>
            </a:r>
            <a:r>
              <a:rPr lang="es-ES" sz="1400" dirty="0" err="1">
                <a:latin typeface="LM Sans 10" panose="00000500000000000000" pitchFamily="50" charset="0"/>
              </a:rPr>
              <a:t>instance</a:t>
            </a:r>
            <a:endParaRPr lang="es-ES" sz="1400" dirty="0">
              <a:latin typeface="LM Sans 10" panose="00000500000000000000" pitchFamily="50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260150D-9DE1-4FA4-BCA6-59137BF54492}"/>
              </a:ext>
            </a:extLst>
          </p:cNvPr>
          <p:cNvSpPr txBox="1"/>
          <p:nvPr/>
        </p:nvSpPr>
        <p:spPr>
          <a:xfrm>
            <a:off x="2331524" y="5315879"/>
            <a:ext cx="2544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counter</a:t>
            </a:r>
            <a:r>
              <a:rPr lang="es-ES" sz="12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rPr>
              <a:t> =- 1</a:t>
            </a:r>
          </a:p>
        </p:txBody>
      </p:sp>
    </p:spTree>
    <p:extLst>
      <p:ext uri="{BB962C8B-B14F-4D97-AF65-F5344CB8AC3E}">
        <p14:creationId xmlns:p14="http://schemas.microsoft.com/office/powerpoint/2010/main" val="363904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E4424F-32AB-4AF2-B3A1-CE9CE363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12" y="186551"/>
            <a:ext cx="5664565" cy="32424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AB6A0F-BA88-4172-823A-0F20DCDC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9" y="4137047"/>
            <a:ext cx="5498823" cy="22639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7BEEC3-6E7C-4A5B-BFBC-A5AFE7401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917" y="4008836"/>
            <a:ext cx="2763265" cy="24436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24E6767-9E7D-4F67-97C9-28AB73FCA792}"/>
              </a:ext>
            </a:extLst>
          </p:cNvPr>
          <p:cNvSpPr txBox="1"/>
          <p:nvPr/>
        </p:nvSpPr>
        <p:spPr>
          <a:xfrm>
            <a:off x="2215166" y="3528811"/>
            <a:ext cx="42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LM Roman 10" panose="00000500000000000000" pitchFamily="50" charset="0"/>
              </a:rPr>
              <a:t>1) </a:t>
            </a:r>
            <a:r>
              <a:rPr lang="es-ES" sz="1600" dirty="0" err="1">
                <a:latin typeface="LM Roman 10" panose="00000500000000000000" pitchFamily="50" charset="0"/>
              </a:rPr>
              <a:t>For</a:t>
            </a:r>
            <a:r>
              <a:rPr lang="es-ES" sz="1600" dirty="0">
                <a:latin typeface="LM Roman 10" panose="00000500000000000000" pitchFamily="50" charset="0"/>
              </a:rPr>
              <a:t> a new </a:t>
            </a:r>
            <a:r>
              <a:rPr lang="es-ES" sz="1600" dirty="0" err="1">
                <a:latin typeface="LM Roman 10" panose="00000500000000000000" pitchFamily="50" charset="0"/>
              </a:rPr>
              <a:t>instance</a:t>
            </a:r>
            <a:r>
              <a:rPr lang="es-ES" sz="1600" dirty="0">
                <a:latin typeface="LM Roman 10" panose="00000500000000000000" pitchFamily="50" charset="0"/>
              </a:rPr>
              <a:t> in </a:t>
            </a:r>
            <a:r>
              <a:rPr lang="es-ES" sz="1600" dirty="0" err="1">
                <a:latin typeface="LM Roman 10" panose="00000500000000000000" pitchFamily="50" charset="0"/>
              </a:rPr>
              <a:t>the</a:t>
            </a:r>
            <a:r>
              <a:rPr lang="es-ES" sz="1600" dirty="0">
                <a:latin typeface="LM Roman 10" panose="00000500000000000000" pitchFamily="50" charset="0"/>
              </a:rPr>
              <a:t> </a:t>
            </a:r>
            <a:r>
              <a:rPr lang="es-ES" sz="1600" dirty="0" err="1">
                <a:latin typeface="LM Roman 10" panose="00000500000000000000" pitchFamily="50" charset="0"/>
              </a:rPr>
              <a:t>current</a:t>
            </a:r>
            <a:r>
              <a:rPr lang="es-ES" sz="1600" dirty="0">
                <a:latin typeface="LM Roman 10" panose="00000500000000000000" pitchFamily="50" charset="0"/>
              </a:rPr>
              <a:t> </a:t>
            </a:r>
            <a:r>
              <a:rPr lang="es-ES" sz="1600" dirty="0" err="1">
                <a:latin typeface="LM Roman 10" panose="00000500000000000000" pitchFamily="50" charset="0"/>
              </a:rPr>
              <a:t>frame</a:t>
            </a:r>
            <a:endParaRPr lang="es-ES" sz="1600" dirty="0">
              <a:latin typeface="LM Roman 10" panose="000005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494D53-8FC1-4B4C-853C-B49459C27ED2}"/>
              </a:ext>
            </a:extLst>
          </p:cNvPr>
          <p:cNvSpPr txBox="1"/>
          <p:nvPr/>
        </p:nvSpPr>
        <p:spPr>
          <a:xfrm>
            <a:off x="616039" y="6437480"/>
            <a:ext cx="42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LM Roman 10" panose="00000500000000000000" pitchFamily="50" charset="0"/>
              </a:rPr>
              <a:t>2) </a:t>
            </a:r>
            <a:r>
              <a:rPr lang="es-ES" sz="1600" dirty="0" err="1">
                <a:latin typeface="LM Roman 10" panose="00000500000000000000" pitchFamily="50" charset="0"/>
              </a:rPr>
              <a:t>Iteration</a:t>
            </a:r>
            <a:r>
              <a:rPr lang="es-ES" sz="1600" dirty="0">
                <a:latin typeface="LM Roman 10" panose="00000500000000000000" pitchFamily="50" charset="0"/>
              </a:rPr>
              <a:t> </a:t>
            </a:r>
            <a:r>
              <a:rPr lang="es-ES" sz="1600" dirty="0" err="1">
                <a:latin typeface="LM Roman 10" panose="00000500000000000000" pitchFamily="50" charset="0"/>
              </a:rPr>
              <a:t>over</a:t>
            </a:r>
            <a:r>
              <a:rPr lang="es-ES" sz="1600" dirty="0">
                <a:latin typeface="LM Roman 10" panose="00000500000000000000" pitchFamily="50" charset="0"/>
              </a:rPr>
              <a:t> </a:t>
            </a:r>
            <a:r>
              <a:rPr lang="es-ES" sz="1600" dirty="0" err="1">
                <a:latin typeface="LM Roman 10" panose="00000500000000000000" pitchFamily="50" charset="0"/>
              </a:rPr>
              <a:t>all</a:t>
            </a:r>
            <a:r>
              <a:rPr lang="es-ES" sz="1600" dirty="0">
                <a:latin typeface="LM Roman 10" panose="00000500000000000000" pitchFamily="50" charset="0"/>
              </a:rPr>
              <a:t> </a:t>
            </a:r>
            <a:r>
              <a:rPr lang="es-ES" sz="1600" dirty="0" err="1">
                <a:latin typeface="LM Roman 10" panose="00000500000000000000" pitchFamily="50" charset="0"/>
              </a:rPr>
              <a:t>candidate</a:t>
            </a:r>
            <a:r>
              <a:rPr lang="es-ES" sz="1600" dirty="0">
                <a:latin typeface="LM Roman 10" panose="00000500000000000000" pitchFamily="50" charset="0"/>
              </a:rPr>
              <a:t> </a:t>
            </a:r>
            <a:r>
              <a:rPr lang="es-ES" sz="1600" dirty="0" err="1">
                <a:latin typeface="LM Roman 10" panose="00000500000000000000" pitchFamily="50" charset="0"/>
              </a:rPr>
              <a:t>instances</a:t>
            </a:r>
            <a:endParaRPr lang="es-ES" sz="1600" dirty="0">
              <a:latin typeface="LM Roman 10" panose="00000500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D2A43F-EDB4-4277-BD13-5DDBF838486D}"/>
              </a:ext>
            </a:extLst>
          </p:cNvPr>
          <p:cNvSpPr txBox="1"/>
          <p:nvPr/>
        </p:nvSpPr>
        <p:spPr>
          <a:xfrm>
            <a:off x="5291071" y="6400885"/>
            <a:ext cx="42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LM Roman 10" panose="00000500000000000000" pitchFamily="50" charset="0"/>
              </a:rPr>
              <a:t>3) </a:t>
            </a:r>
            <a:r>
              <a:rPr lang="es-ES" sz="1600" dirty="0" err="1">
                <a:latin typeface="LM Roman 10" panose="00000500000000000000" pitchFamily="50" charset="0"/>
              </a:rPr>
              <a:t>Iteration</a:t>
            </a:r>
            <a:r>
              <a:rPr lang="es-ES" sz="1600" dirty="0">
                <a:latin typeface="LM Roman 10" panose="00000500000000000000" pitchFamily="50" charset="0"/>
              </a:rPr>
              <a:t> </a:t>
            </a:r>
            <a:r>
              <a:rPr lang="es-ES" sz="1600" dirty="0" err="1">
                <a:latin typeface="LM Roman 10" panose="00000500000000000000" pitchFamily="50" charset="0"/>
              </a:rPr>
              <a:t>over</a:t>
            </a:r>
            <a:r>
              <a:rPr lang="es-ES" sz="1600" dirty="0">
                <a:latin typeface="LM Roman 10" panose="00000500000000000000" pitchFamily="50" charset="0"/>
              </a:rPr>
              <a:t> </a:t>
            </a:r>
            <a:r>
              <a:rPr lang="es-ES" sz="1600" dirty="0" err="1">
                <a:latin typeface="LM Roman 10" panose="00000500000000000000" pitchFamily="50" charset="0"/>
              </a:rPr>
              <a:t>all</a:t>
            </a:r>
            <a:r>
              <a:rPr lang="es-ES" sz="1600" dirty="0">
                <a:latin typeface="LM Roman 10" panose="00000500000000000000" pitchFamily="50" charset="0"/>
              </a:rPr>
              <a:t> </a:t>
            </a:r>
            <a:r>
              <a:rPr lang="es-ES" sz="1600" dirty="0" err="1">
                <a:latin typeface="LM Roman 10" panose="00000500000000000000" pitchFamily="50" charset="0"/>
              </a:rPr>
              <a:t>tracked</a:t>
            </a:r>
            <a:r>
              <a:rPr lang="es-ES" sz="1600" dirty="0">
                <a:latin typeface="LM Roman 10" panose="00000500000000000000" pitchFamily="50" charset="0"/>
              </a:rPr>
              <a:t> </a:t>
            </a:r>
            <a:r>
              <a:rPr lang="es-ES" sz="1600" dirty="0" err="1">
                <a:latin typeface="LM Roman 10" panose="00000500000000000000" pitchFamily="50" charset="0"/>
              </a:rPr>
              <a:t>instances</a:t>
            </a:r>
            <a:endParaRPr lang="es-ES" sz="16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04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122</Words>
  <Application>Microsoft Office PowerPoint</Application>
  <PresentationFormat>Presentación en pantalla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LM Roman 10</vt:lpstr>
      <vt:lpstr>LM Sans 10</vt:lpstr>
      <vt:lpstr>Meslo LG L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Condés</dc:creator>
  <cp:lastModifiedBy>Nacho Condés</cp:lastModifiedBy>
  <cp:revision>7</cp:revision>
  <dcterms:created xsi:type="dcterms:W3CDTF">2018-09-19T15:53:28Z</dcterms:created>
  <dcterms:modified xsi:type="dcterms:W3CDTF">2018-09-19T17:39:45Z</dcterms:modified>
</cp:coreProperties>
</file>