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CA91-0ACD-9749-A4F5-EF644C498414}" type="datetimeFigureOut">
              <a:rPr lang="es-ES" smtClean="0"/>
              <a:t>5/4/19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11C3-1C64-1240-A0FC-1F6D001DD0C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83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11C3-1C64-1240-A0FC-1F6D001DD0C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42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Marcador de fech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19" name="Marcador de pie de pá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0" name="Marcador de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‹Nr.›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9507" y="1996282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Herramientas robóticas con tecnologías web en la plataforma Jderobot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064" y="4040680"/>
            <a:ext cx="5731925" cy="1622888"/>
          </a:xfrm>
        </p:spPr>
        <p:txBody>
          <a:bodyPr>
            <a:normAutofit/>
          </a:bodyPr>
          <a:lstStyle/>
          <a:p>
            <a:pPr algn="l"/>
            <a:r>
              <a:rPr lang="es-ES" sz="1800" b="1" dirty="0" smtClean="0"/>
              <a:t>Roberto Pérez González</a:t>
            </a:r>
            <a:endParaRPr lang="es-ES" dirty="0"/>
          </a:p>
          <a:p>
            <a:pPr algn="l"/>
            <a:r>
              <a:rPr lang="es-ES" sz="1800" b="1" dirty="0" smtClean="0"/>
              <a:t>Grado en Sistemas Audiovisuales y Multimedia</a:t>
            </a:r>
            <a:endParaRPr lang="es-ES" sz="1800" b="1" dirty="0"/>
          </a:p>
          <a:p>
            <a:pPr algn="l"/>
            <a:r>
              <a:rPr lang="es-ES" sz="1800" b="1" dirty="0"/>
              <a:t>2018 - 2019</a:t>
            </a:r>
          </a:p>
          <a:p>
            <a:endParaRPr lang="es-ES" dirty="0"/>
          </a:p>
        </p:txBody>
      </p:sp>
      <p:pic>
        <p:nvPicPr>
          <p:cNvPr id="5" name="Imagen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" y="117086"/>
            <a:ext cx="3692563" cy="1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2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Visores web modificados - </a:t>
            </a:r>
            <a:r>
              <a:rPr lang="es-ES" sz="4400" dirty="0" err="1" smtClean="0"/>
              <a:t>TurtleBotVizWeb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72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Visores web modificados - </a:t>
            </a:r>
            <a:r>
              <a:rPr lang="es-ES" sz="4400" dirty="0" err="1" smtClean="0"/>
              <a:t>DroneVizWeb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65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Visor web dinámico de objetos </a:t>
            </a:r>
            <a:r>
              <a:rPr lang="es-ES" sz="4800" dirty="0" smtClean="0"/>
              <a:t>3D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74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Servidor de imágenes con tecnologías </a:t>
            </a:r>
            <a:r>
              <a:rPr lang="es-ES" sz="4800" dirty="0" smtClean="0"/>
              <a:t>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21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72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Introducción</a:t>
            </a:r>
          </a:p>
          <a:p>
            <a:pPr lvl="1"/>
            <a:r>
              <a:rPr lang="es-ES" sz="2000" dirty="0" smtClean="0"/>
              <a:t>Robótica</a:t>
            </a:r>
          </a:p>
          <a:p>
            <a:pPr lvl="1"/>
            <a:r>
              <a:rPr lang="es-ES" sz="2000" dirty="0" smtClean="0"/>
              <a:t>Tecnologías web</a:t>
            </a:r>
          </a:p>
          <a:p>
            <a:pPr lvl="1"/>
            <a:r>
              <a:rPr lang="es-ES" sz="2000" dirty="0" smtClean="0"/>
              <a:t>Tecnologías web en robótica</a:t>
            </a:r>
          </a:p>
          <a:p>
            <a:r>
              <a:rPr lang="es-ES" sz="2400" dirty="0" smtClean="0"/>
              <a:t>Objetivos</a:t>
            </a:r>
          </a:p>
          <a:p>
            <a:r>
              <a:rPr lang="es-ES" sz="2400" dirty="0" smtClean="0"/>
              <a:t>Infraestructura</a:t>
            </a:r>
          </a:p>
          <a:p>
            <a:r>
              <a:rPr lang="es-ES" sz="2400" dirty="0" smtClean="0"/>
              <a:t>Visores web modificados</a:t>
            </a:r>
          </a:p>
          <a:p>
            <a:pPr lvl="1"/>
            <a:r>
              <a:rPr lang="es-ES" sz="2000" dirty="0" err="1" smtClean="0"/>
              <a:t>CamVizWeb</a:t>
            </a:r>
            <a:endParaRPr lang="es-ES" sz="2000" dirty="0" smtClean="0"/>
          </a:p>
          <a:p>
            <a:pPr lvl="1"/>
            <a:r>
              <a:rPr lang="es-ES" sz="2000" dirty="0" err="1" smtClean="0"/>
              <a:t>TurtleBotVizWeb</a:t>
            </a:r>
            <a:endParaRPr lang="es-ES" sz="2000" dirty="0" smtClean="0"/>
          </a:p>
          <a:p>
            <a:pPr lvl="1"/>
            <a:r>
              <a:rPr lang="es-ES" sz="2000" dirty="0" err="1" smtClean="0"/>
              <a:t>DroneVizWeb</a:t>
            </a:r>
            <a:endParaRPr lang="es-ES" sz="2000" dirty="0" smtClean="0"/>
          </a:p>
          <a:p>
            <a:r>
              <a:rPr lang="es-ES" sz="2400" dirty="0" smtClean="0"/>
              <a:t>Visor web dinámico de objetos 3D</a:t>
            </a:r>
          </a:p>
          <a:p>
            <a:r>
              <a:rPr lang="es-ES" sz="2400" dirty="0" smtClean="0"/>
              <a:t>Servidor de imágenes con tecnologías web</a:t>
            </a:r>
          </a:p>
          <a:p>
            <a:r>
              <a:rPr lang="es-ES" sz="2400" dirty="0" smtClean="0"/>
              <a:t>Conclusiones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9251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- Robótica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es-ES" dirty="0" smtClean="0"/>
              <a:t>El uso de la robótica está viviendo una revolución.</a:t>
            </a:r>
          </a:p>
          <a:p>
            <a:r>
              <a:rPr lang="es-ES" dirty="0" smtClean="0"/>
              <a:t>Cada vez es usada en más campos.</a:t>
            </a:r>
          </a:p>
          <a:p>
            <a:pPr marL="36576" indent="0">
              <a:buNone/>
            </a:pPr>
            <a:endParaRPr lang="es-ES" dirty="0"/>
          </a:p>
        </p:txBody>
      </p:sp>
      <p:pic>
        <p:nvPicPr>
          <p:cNvPr id="4" name="Imagen 3" descr="sistemadavinc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53549"/>
            <a:ext cx="3560584" cy="1969111"/>
          </a:xfrm>
          <a:prstGeom prst="rect">
            <a:avLst/>
          </a:prstGeom>
        </p:spPr>
      </p:pic>
      <p:pic>
        <p:nvPicPr>
          <p:cNvPr id="5" name="Imagen 4" descr="robotautomovi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98" y="3053549"/>
            <a:ext cx="2953667" cy="1969111"/>
          </a:xfrm>
          <a:prstGeom prst="rect">
            <a:avLst/>
          </a:prstGeom>
        </p:spPr>
      </p:pic>
      <p:pic>
        <p:nvPicPr>
          <p:cNvPr id="6" name="Imagen 5" descr="robotaspirador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0" y="5099325"/>
            <a:ext cx="3282279" cy="16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3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- Robótica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s-ES" dirty="0" smtClean="0"/>
              <a:t>Un robot tiene parte </a:t>
            </a:r>
          </a:p>
          <a:p>
            <a:r>
              <a:rPr lang="es-ES" dirty="0"/>
              <a:t>H</a:t>
            </a:r>
            <a:r>
              <a:rPr lang="es-ES" dirty="0" smtClean="0"/>
              <a:t>ardware (componente físico real o simulado)</a:t>
            </a:r>
          </a:p>
          <a:p>
            <a:r>
              <a:rPr lang="es-ES" dirty="0" smtClean="0"/>
              <a:t>Software (proporciona la inteligencia y autonomía) - Middleware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73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</a:t>
            </a:r>
            <a:r>
              <a:rPr lang="mr-IN" dirty="0" smtClean="0"/>
              <a:t>–</a:t>
            </a:r>
            <a:r>
              <a:rPr lang="es-ES" dirty="0" smtClean="0"/>
              <a:t> Tecnologías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Aumento de aplicaciones web como las redes sociales o servicios de </a:t>
            </a:r>
            <a:r>
              <a:rPr lang="es-ES" dirty="0" err="1" smtClean="0"/>
              <a:t>streaming</a:t>
            </a:r>
            <a:r>
              <a:rPr lang="es-ES" dirty="0" smtClean="0"/>
              <a:t>.</a:t>
            </a:r>
          </a:p>
          <a:p>
            <a:r>
              <a:rPr lang="es-ES" dirty="0" smtClean="0"/>
              <a:t>Facilidad de uso al no ser necesarias instalaciones intermedias.</a:t>
            </a:r>
          </a:p>
          <a:p>
            <a:r>
              <a:rPr lang="es-ES" dirty="0" smtClean="0"/>
              <a:t>Aplicaciones multiplataforma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071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</a:t>
            </a:r>
            <a:r>
              <a:rPr lang="mr-IN" dirty="0" smtClean="0"/>
              <a:t>–</a:t>
            </a:r>
            <a:r>
              <a:rPr lang="es-ES" dirty="0" smtClean="0"/>
              <a:t> Tecnologías web en robótica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Dado el auge de ambos campos actualmente, combinarlos es una gran idea.</a:t>
            </a:r>
          </a:p>
          <a:p>
            <a:r>
              <a:rPr lang="es-ES" dirty="0" smtClean="0"/>
              <a:t>Poco desarrollo hasta ahora.</a:t>
            </a:r>
          </a:p>
          <a:p>
            <a:r>
              <a:rPr lang="es-ES" dirty="0" smtClean="0"/>
              <a:t>Robot Web Tools y </a:t>
            </a:r>
            <a:r>
              <a:rPr lang="es-ES" dirty="0" err="1" smtClean="0"/>
              <a:t>TFGs</a:t>
            </a:r>
            <a:r>
              <a:rPr lang="es-ES" dirty="0" smtClean="0"/>
              <a:t> realizados en el grupo de robótica de la URJC.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90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es-ES" dirty="0"/>
              <a:t>La principal meta de este trabajo es la de enriquecer con </a:t>
            </a:r>
            <a:r>
              <a:rPr lang="es-ES" dirty="0" smtClean="0"/>
              <a:t>tecnologías </a:t>
            </a:r>
            <a:r>
              <a:rPr lang="es-ES" dirty="0"/>
              <a:t>web las herramientas </a:t>
            </a:r>
            <a:r>
              <a:rPr lang="es-ES" dirty="0" smtClean="0"/>
              <a:t>robóticas </a:t>
            </a:r>
            <a:r>
              <a:rPr lang="es-ES" dirty="0"/>
              <a:t>existentes en la plataforma </a:t>
            </a:r>
            <a:r>
              <a:rPr lang="es-ES" dirty="0" err="1"/>
              <a:t>JdeRobot</a:t>
            </a:r>
            <a:r>
              <a:rPr lang="es-ES" dirty="0"/>
              <a:t> </a:t>
            </a:r>
          </a:p>
          <a:p>
            <a:pPr marL="36576" indent="0">
              <a:buNone/>
            </a:pPr>
            <a:endParaRPr lang="es-ES" dirty="0" smtClean="0"/>
          </a:p>
          <a:p>
            <a:r>
              <a:rPr lang="es-ES" dirty="0" smtClean="0"/>
              <a:t>Modificación visores web existentes para conectarse mediante el middleware ROS</a:t>
            </a:r>
          </a:p>
          <a:p>
            <a:r>
              <a:rPr lang="es-ES" dirty="0" smtClean="0"/>
              <a:t>Creación mediante tecnologías web de un visor para mostrar elementos 3D.</a:t>
            </a:r>
          </a:p>
          <a:p>
            <a:r>
              <a:rPr lang="es-ES" dirty="0" smtClean="0"/>
              <a:t>Elaborar un nuevo driver con tecnologías web para servir imágenes mediante el middleware 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243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Infraestruturas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Robot reales y simulados (</a:t>
            </a:r>
            <a:r>
              <a:rPr lang="es-ES" dirty="0" err="1" smtClean="0"/>
              <a:t>Gazebo</a:t>
            </a:r>
            <a:r>
              <a:rPr lang="es-ES" dirty="0" smtClean="0"/>
              <a:t>)</a:t>
            </a:r>
          </a:p>
          <a:p>
            <a:r>
              <a:rPr lang="es-ES" dirty="0" smtClean="0"/>
              <a:t>Plataforma </a:t>
            </a:r>
            <a:r>
              <a:rPr lang="es-ES" dirty="0" err="1" smtClean="0"/>
              <a:t>JdeRobot</a:t>
            </a:r>
            <a:endParaRPr lang="es-ES" dirty="0" smtClean="0"/>
          </a:p>
          <a:p>
            <a:r>
              <a:rPr lang="es-ES" dirty="0" smtClean="0"/>
              <a:t>Middleware ICE y ROS</a:t>
            </a:r>
          </a:p>
          <a:p>
            <a:r>
              <a:rPr lang="es-ES" dirty="0" smtClean="0"/>
              <a:t>Robot Web Tools</a:t>
            </a:r>
          </a:p>
          <a:p>
            <a:r>
              <a:rPr lang="es-ES" dirty="0" err="1" smtClean="0"/>
              <a:t>Node.js</a:t>
            </a:r>
            <a:endParaRPr lang="es-ES" dirty="0" smtClean="0"/>
          </a:p>
          <a:p>
            <a:r>
              <a:rPr lang="es-ES" dirty="0" err="1" smtClean="0"/>
              <a:t>WebGL</a:t>
            </a:r>
            <a:r>
              <a:rPr lang="es-ES" dirty="0" smtClean="0"/>
              <a:t> y </a:t>
            </a:r>
            <a:r>
              <a:rPr lang="es-ES" dirty="0" err="1" smtClean="0"/>
              <a:t>Three.js</a:t>
            </a:r>
            <a:endParaRPr lang="es-ES" dirty="0" smtClean="0"/>
          </a:p>
          <a:p>
            <a:r>
              <a:rPr lang="es-ES" dirty="0" err="1" smtClean="0"/>
              <a:t>WebRTC</a:t>
            </a:r>
            <a:endParaRPr lang="es-ES" dirty="0" smtClean="0"/>
          </a:p>
          <a:p>
            <a:r>
              <a:rPr lang="es-ES" dirty="0" err="1" smtClean="0"/>
              <a:t>Electron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466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Visores web </a:t>
            </a:r>
            <a:r>
              <a:rPr lang="es-ES" sz="4800" dirty="0" smtClean="0"/>
              <a:t>modificados - </a:t>
            </a:r>
            <a:r>
              <a:rPr lang="es-ES" sz="4800" dirty="0" err="1" smtClean="0"/>
              <a:t>CamVizWeb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36563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Técnico.thmx</Template>
  <TotalTime>90</TotalTime>
  <Words>277</Words>
  <Application>Microsoft Macintosh PowerPoint</Application>
  <PresentationFormat>Presentación en pantalla (4:3)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Técnico</vt:lpstr>
      <vt:lpstr>Herramientas robóticas con tecnologías web en la plataforma Jderobot </vt:lpstr>
      <vt:lpstr>Indice</vt:lpstr>
      <vt:lpstr>Introducción - Robótica</vt:lpstr>
      <vt:lpstr>Introducción - Robótica</vt:lpstr>
      <vt:lpstr>Introducción – Tecnologías web</vt:lpstr>
      <vt:lpstr>Introducción – Tecnologías web en robótica</vt:lpstr>
      <vt:lpstr>Objetivos</vt:lpstr>
      <vt:lpstr>Infraestruturas</vt:lpstr>
      <vt:lpstr>Visores web modificados - CamVizWeb</vt:lpstr>
      <vt:lpstr>Visores web modificados - TurtleBotVizWeb</vt:lpstr>
      <vt:lpstr>Visores web modificados - DroneVizWeb</vt:lpstr>
      <vt:lpstr>Visor web dinámico de objetos 3D</vt:lpstr>
      <vt:lpstr>Servidor de imágenes con tecnologías web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robóticas con tecnologías web en la plataforma Jderobot </dc:title>
  <dc:creator>Roberto Perez Gonzalez</dc:creator>
  <cp:lastModifiedBy>Roberto Perez Gonzalez</cp:lastModifiedBy>
  <cp:revision>8</cp:revision>
  <dcterms:created xsi:type="dcterms:W3CDTF">2019-04-01T19:07:02Z</dcterms:created>
  <dcterms:modified xsi:type="dcterms:W3CDTF">2019-04-05T15:49:53Z</dcterms:modified>
</cp:coreProperties>
</file>