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sencillas:</a:t>
            </a:r>
          </a:p>
          <a:p>
            <a:pPr lvl="1"/>
            <a:r>
              <a:rPr lang="es-ES" dirty="0"/>
              <a:t>Tamaño 80x120.</a:t>
            </a:r>
          </a:p>
          <a:p>
            <a:pPr lvl="1"/>
            <a:r>
              <a:rPr lang="es-ES" dirty="0"/>
              <a:t>Píxel blanco (activo) que se desplaza sobre fondo negro.</a:t>
            </a:r>
          </a:p>
          <a:p>
            <a:endParaRPr lang="es-ES" dirty="0"/>
          </a:p>
          <a:p>
            <a:r>
              <a:rPr lang="es-ES" dirty="0"/>
              <a:t>Muestreo regular: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muestras.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neuronas.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4258056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  <a:p>
            <a:r>
              <a:rPr lang="es-ES" sz="22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neuronas.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r>
              <a:rPr lang="es-ES" sz="2000" dirty="0"/>
              <a:t>.</a:t>
            </a:r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3286329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000" dirty="0"/>
              <a:t>Mayor tamaño de imagen.</a:t>
            </a:r>
          </a:p>
          <a:p>
            <a:pPr lvl="1"/>
            <a:r>
              <a:rPr lang="es-ES" sz="2000" dirty="0"/>
              <a:t>Distintas formas y tamaños de objeto.</a:t>
            </a:r>
          </a:p>
          <a:p>
            <a:pPr lvl="1"/>
            <a:r>
              <a:rPr lang="es-ES" sz="2000" dirty="0"/>
              <a:t>Dinámicas ruidosas.</a:t>
            </a:r>
          </a:p>
          <a:p>
            <a:pPr lvl="1"/>
            <a:r>
              <a:rPr lang="es-ES" sz="2000" dirty="0"/>
              <a:t>Presencia de aceleración.</a:t>
            </a:r>
          </a:p>
          <a:p>
            <a:pPr lvl="1"/>
            <a:r>
              <a:rPr lang="es-ES" sz="20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>
                <a:sym typeface="Wingdings" pitchFamily="2" charset="2"/>
              </a:rPr>
              <a:t> Seguimiento.</a:t>
            </a:r>
            <a:endParaRPr lang="es-ES" sz="2400" dirty="0"/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1372</Words>
  <Application>Microsoft Macintosh PowerPoint</Application>
  <PresentationFormat>Panorámica</PresentationFormat>
  <Paragraphs>442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8</cp:revision>
  <dcterms:created xsi:type="dcterms:W3CDTF">2020-10-07T18:42:08Z</dcterms:created>
  <dcterms:modified xsi:type="dcterms:W3CDTF">2020-10-10T19:28:23Z</dcterms:modified>
</cp:coreProperties>
</file>