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8" r:id="rId3"/>
    <p:sldId id="259" r:id="rId4"/>
    <p:sldId id="269" r:id="rId5"/>
    <p:sldId id="260" r:id="rId6"/>
    <p:sldId id="268" r:id="rId7"/>
    <p:sldId id="261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EA5"/>
    <a:srgbClr val="7F9FBA"/>
    <a:srgbClr val="679884"/>
    <a:srgbClr val="76A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4EBFD-C90E-46BD-A806-8B5DD0B092E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C400DFA-53A0-459B-A759-55BC8DCD574C}">
      <dgm:prSet/>
      <dgm:spPr/>
      <dgm:t>
        <a:bodyPr/>
        <a:lstStyle/>
        <a:p>
          <a:r>
            <a:rPr lang="es-ES" dirty="0"/>
            <a:t>1. Introducción</a:t>
          </a:r>
          <a:endParaRPr lang="en-US" dirty="0"/>
        </a:p>
      </dgm:t>
    </dgm:pt>
    <dgm:pt modelId="{6DCD7B94-6E19-4619-8AF3-DB5A00A1619C}" type="parTrans" cxnId="{73F8C29F-B85F-4E53-8603-2DB69A30C0C3}">
      <dgm:prSet/>
      <dgm:spPr/>
      <dgm:t>
        <a:bodyPr/>
        <a:lstStyle/>
        <a:p>
          <a:endParaRPr lang="en-US"/>
        </a:p>
      </dgm:t>
    </dgm:pt>
    <dgm:pt modelId="{FCB90F89-894A-46D8-9B6A-42238410B010}" type="sibTrans" cxnId="{73F8C29F-B85F-4E53-8603-2DB69A30C0C3}">
      <dgm:prSet/>
      <dgm:spPr/>
      <dgm:t>
        <a:bodyPr/>
        <a:lstStyle/>
        <a:p>
          <a:endParaRPr lang="en-US"/>
        </a:p>
      </dgm:t>
    </dgm:pt>
    <dgm:pt modelId="{2AE0133E-EFC6-4C2D-811D-CCAAC684D636}">
      <dgm:prSet/>
      <dgm:spPr/>
      <dgm:t>
        <a:bodyPr/>
        <a:lstStyle/>
        <a:p>
          <a:r>
            <a:rPr lang="es-ES" dirty="0"/>
            <a:t>2. Objetivos</a:t>
          </a:r>
          <a:endParaRPr lang="en-US" dirty="0"/>
        </a:p>
      </dgm:t>
    </dgm:pt>
    <dgm:pt modelId="{757CB58C-81F3-4A06-80E2-60EA9A8EE5FF}" type="parTrans" cxnId="{73499DED-BDC8-407D-8C7D-1B42FA26DD74}">
      <dgm:prSet/>
      <dgm:spPr/>
      <dgm:t>
        <a:bodyPr/>
        <a:lstStyle/>
        <a:p>
          <a:endParaRPr lang="en-US"/>
        </a:p>
      </dgm:t>
    </dgm:pt>
    <dgm:pt modelId="{0DF461B6-7D9F-46F8-9DFF-2F7B2BDC71DE}" type="sibTrans" cxnId="{73499DED-BDC8-407D-8C7D-1B42FA26DD74}">
      <dgm:prSet/>
      <dgm:spPr/>
      <dgm:t>
        <a:bodyPr/>
        <a:lstStyle/>
        <a:p>
          <a:endParaRPr lang="en-US"/>
        </a:p>
      </dgm:t>
    </dgm:pt>
    <dgm:pt modelId="{B3012433-8C4C-4679-9738-820127825F68}">
      <dgm:prSet/>
      <dgm:spPr/>
      <dgm:t>
        <a:bodyPr/>
        <a:lstStyle/>
        <a:p>
          <a:r>
            <a:rPr lang="es-ES" dirty="0"/>
            <a:t>3. Infraestructura</a:t>
          </a:r>
          <a:endParaRPr lang="en-US" dirty="0"/>
        </a:p>
      </dgm:t>
    </dgm:pt>
    <dgm:pt modelId="{F401F4E6-5C48-40FC-BE88-1318C016EE56}" type="parTrans" cxnId="{6F9EA2FE-A84B-4C61-85B2-E2501411E3E8}">
      <dgm:prSet/>
      <dgm:spPr/>
      <dgm:t>
        <a:bodyPr/>
        <a:lstStyle/>
        <a:p>
          <a:endParaRPr lang="en-US"/>
        </a:p>
      </dgm:t>
    </dgm:pt>
    <dgm:pt modelId="{DF3CFEAA-2168-4C28-9575-5E8CEDE3F6C9}" type="sibTrans" cxnId="{6F9EA2FE-A84B-4C61-85B2-E2501411E3E8}">
      <dgm:prSet/>
      <dgm:spPr/>
      <dgm:t>
        <a:bodyPr/>
        <a:lstStyle/>
        <a:p>
          <a:endParaRPr lang="en-US"/>
        </a:p>
      </dgm:t>
    </dgm:pt>
    <dgm:pt modelId="{203C319F-995D-4E00-86E9-70556BA7EB5C}">
      <dgm:prSet/>
      <dgm:spPr/>
      <dgm:t>
        <a:bodyPr/>
        <a:lstStyle/>
        <a:p>
          <a:r>
            <a:rPr lang="es-ES" dirty="0"/>
            <a:t>4. Generación de secuencias</a:t>
          </a:r>
          <a:endParaRPr lang="en-US" dirty="0"/>
        </a:p>
      </dgm:t>
    </dgm:pt>
    <dgm:pt modelId="{C5367705-9403-4C35-A454-6E6E37320871}" type="parTrans" cxnId="{C07D2ABD-078E-415C-A8A8-ACBA01C0E7D4}">
      <dgm:prSet/>
      <dgm:spPr/>
      <dgm:t>
        <a:bodyPr/>
        <a:lstStyle/>
        <a:p>
          <a:endParaRPr lang="en-US"/>
        </a:p>
      </dgm:t>
    </dgm:pt>
    <dgm:pt modelId="{34E99CC3-850F-49D6-8AB7-1F3858993697}" type="sibTrans" cxnId="{C07D2ABD-078E-415C-A8A8-ACBA01C0E7D4}">
      <dgm:prSet/>
      <dgm:spPr/>
      <dgm:t>
        <a:bodyPr/>
        <a:lstStyle/>
        <a:p>
          <a:endParaRPr lang="en-US"/>
        </a:p>
      </dgm:t>
    </dgm:pt>
    <dgm:pt modelId="{EB70DE6B-1215-4743-AF4C-5FCA56DDC341}">
      <dgm:prSet/>
      <dgm:spPr/>
      <dgm:t>
        <a:bodyPr/>
        <a:lstStyle/>
        <a:p>
          <a:r>
            <a:rPr lang="es-ES" dirty="0"/>
            <a:t>5. Predicción con imágenes modeladas</a:t>
          </a:r>
          <a:endParaRPr lang="en-US" dirty="0"/>
        </a:p>
      </dgm:t>
    </dgm:pt>
    <dgm:pt modelId="{AE7E08BA-3C7F-4F46-9B8B-E5861539D938}" type="parTrans" cxnId="{231421C1-D9D9-4550-99C3-50CE76D15518}">
      <dgm:prSet/>
      <dgm:spPr/>
      <dgm:t>
        <a:bodyPr/>
        <a:lstStyle/>
        <a:p>
          <a:endParaRPr lang="en-US"/>
        </a:p>
      </dgm:t>
    </dgm:pt>
    <dgm:pt modelId="{D19B7D8B-5FE0-4AF1-BD75-D575C15F092A}" type="sibTrans" cxnId="{231421C1-D9D9-4550-99C3-50CE76D15518}">
      <dgm:prSet/>
      <dgm:spPr/>
      <dgm:t>
        <a:bodyPr/>
        <a:lstStyle/>
        <a:p>
          <a:endParaRPr lang="en-US"/>
        </a:p>
      </dgm:t>
    </dgm:pt>
    <dgm:pt modelId="{83C61291-ABED-494F-919F-4571D4CE56DA}">
      <dgm:prSet/>
      <dgm:spPr/>
      <dgm:t>
        <a:bodyPr/>
        <a:lstStyle/>
        <a:p>
          <a:r>
            <a:rPr lang="es-ES" dirty="0"/>
            <a:t>6. Predicción con imágenes crudas</a:t>
          </a:r>
          <a:endParaRPr lang="en-US" dirty="0"/>
        </a:p>
      </dgm:t>
    </dgm:pt>
    <dgm:pt modelId="{5EF31197-65E0-4B55-9122-2B1A3F4B8D44}" type="parTrans" cxnId="{3008C615-F791-43F3-AC05-FFADC0A96799}">
      <dgm:prSet/>
      <dgm:spPr/>
      <dgm:t>
        <a:bodyPr/>
        <a:lstStyle/>
        <a:p>
          <a:endParaRPr lang="en-US"/>
        </a:p>
      </dgm:t>
    </dgm:pt>
    <dgm:pt modelId="{D4AA86F4-CA3D-4E9D-813A-DAE53591E4C1}" type="sibTrans" cxnId="{3008C615-F791-43F3-AC05-FFADC0A96799}">
      <dgm:prSet/>
      <dgm:spPr/>
      <dgm:t>
        <a:bodyPr/>
        <a:lstStyle/>
        <a:p>
          <a:endParaRPr lang="en-US"/>
        </a:p>
      </dgm:t>
    </dgm:pt>
    <dgm:pt modelId="{32B701B9-5C6D-455C-939B-434A4FFFE689}">
      <dgm:prSet/>
      <dgm:spPr/>
      <dgm:t>
        <a:bodyPr/>
        <a:lstStyle/>
        <a:p>
          <a:r>
            <a:rPr lang="es-ES" dirty="0"/>
            <a:t>7. Conclusiones</a:t>
          </a:r>
          <a:endParaRPr lang="en-US" dirty="0"/>
        </a:p>
      </dgm:t>
    </dgm:pt>
    <dgm:pt modelId="{588B0DF0-A843-47B8-8432-02EB1D9B2425}" type="parTrans" cxnId="{6C490A82-A71C-41EF-9FCD-0E3906F7F1C1}">
      <dgm:prSet/>
      <dgm:spPr/>
      <dgm:t>
        <a:bodyPr/>
        <a:lstStyle/>
        <a:p>
          <a:endParaRPr lang="en-US"/>
        </a:p>
      </dgm:t>
    </dgm:pt>
    <dgm:pt modelId="{29D8F26D-3CB4-4823-95E4-064CFDE47C00}" type="sibTrans" cxnId="{6C490A82-A71C-41EF-9FCD-0E3906F7F1C1}">
      <dgm:prSet/>
      <dgm:spPr/>
      <dgm:t>
        <a:bodyPr/>
        <a:lstStyle/>
        <a:p>
          <a:endParaRPr lang="en-US"/>
        </a:p>
      </dgm:t>
    </dgm:pt>
    <dgm:pt modelId="{26DCAB5C-E2C6-2944-9F6C-52196B55B461}" type="pres">
      <dgm:prSet presAssocID="{DD64EBFD-C90E-46BD-A806-8B5DD0B092E5}" presName="vert0" presStyleCnt="0">
        <dgm:presLayoutVars>
          <dgm:dir/>
          <dgm:animOne val="branch"/>
          <dgm:animLvl val="lvl"/>
        </dgm:presLayoutVars>
      </dgm:prSet>
      <dgm:spPr/>
    </dgm:pt>
    <dgm:pt modelId="{8CE9E596-15FE-E048-9D10-18A4DF6B25A5}" type="pres">
      <dgm:prSet presAssocID="{7C400DFA-53A0-459B-A759-55BC8DCD574C}" presName="thickLine" presStyleLbl="alignNode1" presStyleIdx="0" presStyleCnt="7"/>
      <dgm:spPr/>
    </dgm:pt>
    <dgm:pt modelId="{5296AF97-CED9-F041-90B4-3F4744813854}" type="pres">
      <dgm:prSet presAssocID="{7C400DFA-53A0-459B-A759-55BC8DCD574C}" presName="horz1" presStyleCnt="0"/>
      <dgm:spPr/>
    </dgm:pt>
    <dgm:pt modelId="{53EC1524-AF90-5E46-953A-F3DD9B57BCAC}" type="pres">
      <dgm:prSet presAssocID="{7C400DFA-53A0-459B-A759-55BC8DCD574C}" presName="tx1" presStyleLbl="revTx" presStyleIdx="0" presStyleCnt="7"/>
      <dgm:spPr/>
    </dgm:pt>
    <dgm:pt modelId="{768F3566-53DF-FB45-A984-54D29AD03F51}" type="pres">
      <dgm:prSet presAssocID="{7C400DFA-53A0-459B-A759-55BC8DCD574C}" presName="vert1" presStyleCnt="0"/>
      <dgm:spPr/>
    </dgm:pt>
    <dgm:pt modelId="{A7D106E6-050D-6D48-AFA5-7F4A2AE02301}" type="pres">
      <dgm:prSet presAssocID="{2AE0133E-EFC6-4C2D-811D-CCAAC684D636}" presName="thickLine" presStyleLbl="alignNode1" presStyleIdx="1" presStyleCnt="7"/>
      <dgm:spPr/>
    </dgm:pt>
    <dgm:pt modelId="{6D8D3FF4-F62F-614B-B6B0-EED3564D4387}" type="pres">
      <dgm:prSet presAssocID="{2AE0133E-EFC6-4C2D-811D-CCAAC684D636}" presName="horz1" presStyleCnt="0"/>
      <dgm:spPr/>
    </dgm:pt>
    <dgm:pt modelId="{6CD40A53-BC13-1045-BC5C-66CCE70913A3}" type="pres">
      <dgm:prSet presAssocID="{2AE0133E-EFC6-4C2D-811D-CCAAC684D636}" presName="tx1" presStyleLbl="revTx" presStyleIdx="1" presStyleCnt="7"/>
      <dgm:spPr/>
    </dgm:pt>
    <dgm:pt modelId="{A18A2769-5EB6-D348-87B2-0A6D30305692}" type="pres">
      <dgm:prSet presAssocID="{2AE0133E-EFC6-4C2D-811D-CCAAC684D636}" presName="vert1" presStyleCnt="0"/>
      <dgm:spPr/>
    </dgm:pt>
    <dgm:pt modelId="{61B945C1-E35E-7F4F-8AAE-BCB06C18FC48}" type="pres">
      <dgm:prSet presAssocID="{B3012433-8C4C-4679-9738-820127825F68}" presName="thickLine" presStyleLbl="alignNode1" presStyleIdx="2" presStyleCnt="7"/>
      <dgm:spPr/>
    </dgm:pt>
    <dgm:pt modelId="{F8738F5D-FB86-C14B-936C-8A9E9A31154D}" type="pres">
      <dgm:prSet presAssocID="{B3012433-8C4C-4679-9738-820127825F68}" presName="horz1" presStyleCnt="0"/>
      <dgm:spPr/>
    </dgm:pt>
    <dgm:pt modelId="{15313606-2363-6C46-8F5B-462EBD7323CE}" type="pres">
      <dgm:prSet presAssocID="{B3012433-8C4C-4679-9738-820127825F68}" presName="tx1" presStyleLbl="revTx" presStyleIdx="2" presStyleCnt="7"/>
      <dgm:spPr/>
    </dgm:pt>
    <dgm:pt modelId="{6A810F87-770D-9642-92E7-ACF437DFE778}" type="pres">
      <dgm:prSet presAssocID="{B3012433-8C4C-4679-9738-820127825F68}" presName="vert1" presStyleCnt="0"/>
      <dgm:spPr/>
    </dgm:pt>
    <dgm:pt modelId="{03C7BA24-21AB-D740-AB4B-DDD1651B5EAB}" type="pres">
      <dgm:prSet presAssocID="{203C319F-995D-4E00-86E9-70556BA7EB5C}" presName="thickLine" presStyleLbl="alignNode1" presStyleIdx="3" presStyleCnt="7"/>
      <dgm:spPr/>
    </dgm:pt>
    <dgm:pt modelId="{B098ED0B-D343-6D4B-8EBF-E83E2698CDE5}" type="pres">
      <dgm:prSet presAssocID="{203C319F-995D-4E00-86E9-70556BA7EB5C}" presName="horz1" presStyleCnt="0"/>
      <dgm:spPr/>
    </dgm:pt>
    <dgm:pt modelId="{65A09B60-331D-AB49-9CA0-043982CF2784}" type="pres">
      <dgm:prSet presAssocID="{203C319F-995D-4E00-86E9-70556BA7EB5C}" presName="tx1" presStyleLbl="revTx" presStyleIdx="3" presStyleCnt="7"/>
      <dgm:spPr/>
    </dgm:pt>
    <dgm:pt modelId="{7F1AA9D1-996A-C347-AD75-B4EE6EAAEF05}" type="pres">
      <dgm:prSet presAssocID="{203C319F-995D-4E00-86E9-70556BA7EB5C}" presName="vert1" presStyleCnt="0"/>
      <dgm:spPr/>
    </dgm:pt>
    <dgm:pt modelId="{1B881060-3315-3449-836F-D701A01872BD}" type="pres">
      <dgm:prSet presAssocID="{EB70DE6B-1215-4743-AF4C-5FCA56DDC341}" presName="thickLine" presStyleLbl="alignNode1" presStyleIdx="4" presStyleCnt="7"/>
      <dgm:spPr/>
    </dgm:pt>
    <dgm:pt modelId="{D37C560D-3253-7C4F-9A2F-DAD601ACC90A}" type="pres">
      <dgm:prSet presAssocID="{EB70DE6B-1215-4743-AF4C-5FCA56DDC341}" presName="horz1" presStyleCnt="0"/>
      <dgm:spPr/>
    </dgm:pt>
    <dgm:pt modelId="{4C18BF7D-D686-C149-B40E-1922742F71D4}" type="pres">
      <dgm:prSet presAssocID="{EB70DE6B-1215-4743-AF4C-5FCA56DDC341}" presName="tx1" presStyleLbl="revTx" presStyleIdx="4" presStyleCnt="7"/>
      <dgm:spPr/>
    </dgm:pt>
    <dgm:pt modelId="{680AE38A-6564-9C47-978B-7C2471E0D621}" type="pres">
      <dgm:prSet presAssocID="{EB70DE6B-1215-4743-AF4C-5FCA56DDC341}" presName="vert1" presStyleCnt="0"/>
      <dgm:spPr/>
    </dgm:pt>
    <dgm:pt modelId="{893ACDC6-4EE1-DD4B-98E7-0D8420D74B49}" type="pres">
      <dgm:prSet presAssocID="{83C61291-ABED-494F-919F-4571D4CE56DA}" presName="thickLine" presStyleLbl="alignNode1" presStyleIdx="5" presStyleCnt="7"/>
      <dgm:spPr/>
    </dgm:pt>
    <dgm:pt modelId="{B881A51B-25C4-7344-9AA2-870D87B89A9A}" type="pres">
      <dgm:prSet presAssocID="{83C61291-ABED-494F-919F-4571D4CE56DA}" presName="horz1" presStyleCnt="0"/>
      <dgm:spPr/>
    </dgm:pt>
    <dgm:pt modelId="{2BBE7A05-2AAE-FD4D-A7F8-4C872735EFD7}" type="pres">
      <dgm:prSet presAssocID="{83C61291-ABED-494F-919F-4571D4CE56DA}" presName="tx1" presStyleLbl="revTx" presStyleIdx="5" presStyleCnt="7"/>
      <dgm:spPr/>
    </dgm:pt>
    <dgm:pt modelId="{DBF0D117-02CA-2046-BF96-81413F2E75BB}" type="pres">
      <dgm:prSet presAssocID="{83C61291-ABED-494F-919F-4571D4CE56DA}" presName="vert1" presStyleCnt="0"/>
      <dgm:spPr/>
    </dgm:pt>
    <dgm:pt modelId="{79686930-D0F7-0747-9252-81B8F51F50FC}" type="pres">
      <dgm:prSet presAssocID="{32B701B9-5C6D-455C-939B-434A4FFFE689}" presName="thickLine" presStyleLbl="alignNode1" presStyleIdx="6" presStyleCnt="7"/>
      <dgm:spPr/>
    </dgm:pt>
    <dgm:pt modelId="{EFCA0493-3424-9045-B158-11098D061620}" type="pres">
      <dgm:prSet presAssocID="{32B701B9-5C6D-455C-939B-434A4FFFE689}" presName="horz1" presStyleCnt="0"/>
      <dgm:spPr/>
    </dgm:pt>
    <dgm:pt modelId="{85102566-A5D4-7944-B16E-0A8D0CE4BA04}" type="pres">
      <dgm:prSet presAssocID="{32B701B9-5C6D-455C-939B-434A4FFFE689}" presName="tx1" presStyleLbl="revTx" presStyleIdx="6" presStyleCnt="7"/>
      <dgm:spPr/>
    </dgm:pt>
    <dgm:pt modelId="{EA306240-1F0F-0F45-A49C-CBEC278C18E8}" type="pres">
      <dgm:prSet presAssocID="{32B701B9-5C6D-455C-939B-434A4FFFE689}" presName="vert1" presStyleCnt="0"/>
      <dgm:spPr/>
    </dgm:pt>
  </dgm:ptLst>
  <dgm:cxnLst>
    <dgm:cxn modelId="{A0BD9D0D-8F9E-604A-8A84-6AB42727614B}" type="presOf" srcId="{32B701B9-5C6D-455C-939B-434A4FFFE689}" destId="{85102566-A5D4-7944-B16E-0A8D0CE4BA04}" srcOrd="0" destOrd="0" presId="urn:microsoft.com/office/officeart/2008/layout/LinedList"/>
    <dgm:cxn modelId="{31DA5610-ADF1-294C-BEBA-F6BD832A9CFC}" type="presOf" srcId="{83C61291-ABED-494F-919F-4571D4CE56DA}" destId="{2BBE7A05-2AAE-FD4D-A7F8-4C872735EFD7}" srcOrd="0" destOrd="0" presId="urn:microsoft.com/office/officeart/2008/layout/LinedList"/>
    <dgm:cxn modelId="{3008C615-F791-43F3-AC05-FFADC0A96799}" srcId="{DD64EBFD-C90E-46BD-A806-8B5DD0B092E5}" destId="{83C61291-ABED-494F-919F-4571D4CE56DA}" srcOrd="5" destOrd="0" parTransId="{5EF31197-65E0-4B55-9122-2B1A3F4B8D44}" sibTransId="{D4AA86F4-CA3D-4E9D-813A-DAE53591E4C1}"/>
    <dgm:cxn modelId="{21165F17-0585-FB45-B782-93875670AFC3}" type="presOf" srcId="{203C319F-995D-4E00-86E9-70556BA7EB5C}" destId="{65A09B60-331D-AB49-9CA0-043982CF2784}" srcOrd="0" destOrd="0" presId="urn:microsoft.com/office/officeart/2008/layout/LinedList"/>
    <dgm:cxn modelId="{2A5F5442-77B7-0941-AA82-7F6A12875389}" type="presOf" srcId="{EB70DE6B-1215-4743-AF4C-5FCA56DDC341}" destId="{4C18BF7D-D686-C149-B40E-1922742F71D4}" srcOrd="0" destOrd="0" presId="urn:microsoft.com/office/officeart/2008/layout/LinedList"/>
    <dgm:cxn modelId="{FCDBA870-1BED-0746-8C16-24AB26BB50DD}" type="presOf" srcId="{B3012433-8C4C-4679-9738-820127825F68}" destId="{15313606-2363-6C46-8F5B-462EBD7323CE}" srcOrd="0" destOrd="0" presId="urn:microsoft.com/office/officeart/2008/layout/LinedList"/>
    <dgm:cxn modelId="{6C490A82-A71C-41EF-9FCD-0E3906F7F1C1}" srcId="{DD64EBFD-C90E-46BD-A806-8B5DD0B092E5}" destId="{32B701B9-5C6D-455C-939B-434A4FFFE689}" srcOrd="6" destOrd="0" parTransId="{588B0DF0-A843-47B8-8432-02EB1D9B2425}" sibTransId="{29D8F26D-3CB4-4823-95E4-064CFDE47C00}"/>
    <dgm:cxn modelId="{73F8C29F-B85F-4E53-8603-2DB69A30C0C3}" srcId="{DD64EBFD-C90E-46BD-A806-8B5DD0B092E5}" destId="{7C400DFA-53A0-459B-A759-55BC8DCD574C}" srcOrd="0" destOrd="0" parTransId="{6DCD7B94-6E19-4619-8AF3-DB5A00A1619C}" sibTransId="{FCB90F89-894A-46D8-9B6A-42238410B010}"/>
    <dgm:cxn modelId="{C07D2ABD-078E-415C-A8A8-ACBA01C0E7D4}" srcId="{DD64EBFD-C90E-46BD-A806-8B5DD0B092E5}" destId="{203C319F-995D-4E00-86E9-70556BA7EB5C}" srcOrd="3" destOrd="0" parTransId="{C5367705-9403-4C35-A454-6E6E37320871}" sibTransId="{34E99CC3-850F-49D6-8AB7-1F3858993697}"/>
    <dgm:cxn modelId="{231421C1-D9D9-4550-99C3-50CE76D15518}" srcId="{DD64EBFD-C90E-46BD-A806-8B5DD0B092E5}" destId="{EB70DE6B-1215-4743-AF4C-5FCA56DDC341}" srcOrd="4" destOrd="0" parTransId="{AE7E08BA-3C7F-4F46-9B8B-E5861539D938}" sibTransId="{D19B7D8B-5FE0-4AF1-BD75-D575C15F092A}"/>
    <dgm:cxn modelId="{5384C2E2-3C1C-7E47-92DC-6B1AFADE98C1}" type="presOf" srcId="{DD64EBFD-C90E-46BD-A806-8B5DD0B092E5}" destId="{26DCAB5C-E2C6-2944-9F6C-52196B55B461}" srcOrd="0" destOrd="0" presId="urn:microsoft.com/office/officeart/2008/layout/LinedList"/>
    <dgm:cxn modelId="{73499DED-BDC8-407D-8C7D-1B42FA26DD74}" srcId="{DD64EBFD-C90E-46BD-A806-8B5DD0B092E5}" destId="{2AE0133E-EFC6-4C2D-811D-CCAAC684D636}" srcOrd="1" destOrd="0" parTransId="{757CB58C-81F3-4A06-80E2-60EA9A8EE5FF}" sibTransId="{0DF461B6-7D9F-46F8-9DFF-2F7B2BDC71DE}"/>
    <dgm:cxn modelId="{DFEA68F4-3708-0E49-B739-93BBCE96F52F}" type="presOf" srcId="{2AE0133E-EFC6-4C2D-811D-CCAAC684D636}" destId="{6CD40A53-BC13-1045-BC5C-66CCE70913A3}" srcOrd="0" destOrd="0" presId="urn:microsoft.com/office/officeart/2008/layout/LinedList"/>
    <dgm:cxn modelId="{707A97F8-5944-6E4D-83C8-2BDFC554B12B}" type="presOf" srcId="{7C400DFA-53A0-459B-A759-55BC8DCD574C}" destId="{53EC1524-AF90-5E46-953A-F3DD9B57BCAC}" srcOrd="0" destOrd="0" presId="urn:microsoft.com/office/officeart/2008/layout/LinedList"/>
    <dgm:cxn modelId="{6F9EA2FE-A84B-4C61-85B2-E2501411E3E8}" srcId="{DD64EBFD-C90E-46BD-A806-8B5DD0B092E5}" destId="{B3012433-8C4C-4679-9738-820127825F68}" srcOrd="2" destOrd="0" parTransId="{F401F4E6-5C48-40FC-BE88-1318C016EE56}" sibTransId="{DF3CFEAA-2168-4C28-9575-5E8CEDE3F6C9}"/>
    <dgm:cxn modelId="{83A4EDFE-FCDE-1843-8D0D-D73965755DE1}" type="presParOf" srcId="{26DCAB5C-E2C6-2944-9F6C-52196B55B461}" destId="{8CE9E596-15FE-E048-9D10-18A4DF6B25A5}" srcOrd="0" destOrd="0" presId="urn:microsoft.com/office/officeart/2008/layout/LinedList"/>
    <dgm:cxn modelId="{1F56D928-B42D-574A-BC66-950CE403591A}" type="presParOf" srcId="{26DCAB5C-E2C6-2944-9F6C-52196B55B461}" destId="{5296AF97-CED9-F041-90B4-3F4744813854}" srcOrd="1" destOrd="0" presId="urn:microsoft.com/office/officeart/2008/layout/LinedList"/>
    <dgm:cxn modelId="{FEBBDB84-7B5B-DB4A-B114-FDD726FE4BCF}" type="presParOf" srcId="{5296AF97-CED9-F041-90B4-3F4744813854}" destId="{53EC1524-AF90-5E46-953A-F3DD9B57BCAC}" srcOrd="0" destOrd="0" presId="urn:microsoft.com/office/officeart/2008/layout/LinedList"/>
    <dgm:cxn modelId="{B97AA7C4-F71A-4D45-8157-A7353B73F950}" type="presParOf" srcId="{5296AF97-CED9-F041-90B4-3F4744813854}" destId="{768F3566-53DF-FB45-A984-54D29AD03F51}" srcOrd="1" destOrd="0" presId="urn:microsoft.com/office/officeart/2008/layout/LinedList"/>
    <dgm:cxn modelId="{B3441004-E4FD-6C43-88A7-2DECE57CDFDD}" type="presParOf" srcId="{26DCAB5C-E2C6-2944-9F6C-52196B55B461}" destId="{A7D106E6-050D-6D48-AFA5-7F4A2AE02301}" srcOrd="2" destOrd="0" presId="urn:microsoft.com/office/officeart/2008/layout/LinedList"/>
    <dgm:cxn modelId="{F7EDA384-0DCA-D642-A603-686A7E513520}" type="presParOf" srcId="{26DCAB5C-E2C6-2944-9F6C-52196B55B461}" destId="{6D8D3FF4-F62F-614B-B6B0-EED3564D4387}" srcOrd="3" destOrd="0" presId="urn:microsoft.com/office/officeart/2008/layout/LinedList"/>
    <dgm:cxn modelId="{0B3846AC-17FC-2D43-8571-DD3D389C6A99}" type="presParOf" srcId="{6D8D3FF4-F62F-614B-B6B0-EED3564D4387}" destId="{6CD40A53-BC13-1045-BC5C-66CCE70913A3}" srcOrd="0" destOrd="0" presId="urn:microsoft.com/office/officeart/2008/layout/LinedList"/>
    <dgm:cxn modelId="{CF466E09-8653-5545-A13B-0083FF282C8D}" type="presParOf" srcId="{6D8D3FF4-F62F-614B-B6B0-EED3564D4387}" destId="{A18A2769-5EB6-D348-87B2-0A6D30305692}" srcOrd="1" destOrd="0" presId="urn:microsoft.com/office/officeart/2008/layout/LinedList"/>
    <dgm:cxn modelId="{1AFCF3E8-3099-B049-9231-A50E1A6E8FAF}" type="presParOf" srcId="{26DCAB5C-E2C6-2944-9F6C-52196B55B461}" destId="{61B945C1-E35E-7F4F-8AAE-BCB06C18FC48}" srcOrd="4" destOrd="0" presId="urn:microsoft.com/office/officeart/2008/layout/LinedList"/>
    <dgm:cxn modelId="{431464F5-36EA-7D4A-B49F-598DD30A218E}" type="presParOf" srcId="{26DCAB5C-E2C6-2944-9F6C-52196B55B461}" destId="{F8738F5D-FB86-C14B-936C-8A9E9A31154D}" srcOrd="5" destOrd="0" presId="urn:microsoft.com/office/officeart/2008/layout/LinedList"/>
    <dgm:cxn modelId="{769EE96F-B08B-6148-913A-D5709FB7A44D}" type="presParOf" srcId="{F8738F5D-FB86-C14B-936C-8A9E9A31154D}" destId="{15313606-2363-6C46-8F5B-462EBD7323CE}" srcOrd="0" destOrd="0" presId="urn:microsoft.com/office/officeart/2008/layout/LinedList"/>
    <dgm:cxn modelId="{6BBA7DFF-F65D-5845-BD92-C0A98E74F747}" type="presParOf" srcId="{F8738F5D-FB86-C14B-936C-8A9E9A31154D}" destId="{6A810F87-770D-9642-92E7-ACF437DFE778}" srcOrd="1" destOrd="0" presId="urn:microsoft.com/office/officeart/2008/layout/LinedList"/>
    <dgm:cxn modelId="{6C1A46AD-4F4A-3146-95B2-F1F9E8CC6298}" type="presParOf" srcId="{26DCAB5C-E2C6-2944-9F6C-52196B55B461}" destId="{03C7BA24-21AB-D740-AB4B-DDD1651B5EAB}" srcOrd="6" destOrd="0" presId="urn:microsoft.com/office/officeart/2008/layout/LinedList"/>
    <dgm:cxn modelId="{A8FD22D4-4801-044C-9FB0-F56C0636D3F2}" type="presParOf" srcId="{26DCAB5C-E2C6-2944-9F6C-52196B55B461}" destId="{B098ED0B-D343-6D4B-8EBF-E83E2698CDE5}" srcOrd="7" destOrd="0" presId="urn:microsoft.com/office/officeart/2008/layout/LinedList"/>
    <dgm:cxn modelId="{B23DA8EA-6354-2C4D-8B57-7AA33549AC5B}" type="presParOf" srcId="{B098ED0B-D343-6D4B-8EBF-E83E2698CDE5}" destId="{65A09B60-331D-AB49-9CA0-043982CF2784}" srcOrd="0" destOrd="0" presId="urn:microsoft.com/office/officeart/2008/layout/LinedList"/>
    <dgm:cxn modelId="{C23A6C18-E56D-3442-8FC1-F8B021E5ABC9}" type="presParOf" srcId="{B098ED0B-D343-6D4B-8EBF-E83E2698CDE5}" destId="{7F1AA9D1-996A-C347-AD75-B4EE6EAAEF05}" srcOrd="1" destOrd="0" presId="urn:microsoft.com/office/officeart/2008/layout/LinedList"/>
    <dgm:cxn modelId="{0DB23D15-D151-6D40-8B43-111C562AF689}" type="presParOf" srcId="{26DCAB5C-E2C6-2944-9F6C-52196B55B461}" destId="{1B881060-3315-3449-836F-D701A01872BD}" srcOrd="8" destOrd="0" presId="urn:microsoft.com/office/officeart/2008/layout/LinedList"/>
    <dgm:cxn modelId="{DA96135C-2CE4-8744-9545-8038F97E067D}" type="presParOf" srcId="{26DCAB5C-E2C6-2944-9F6C-52196B55B461}" destId="{D37C560D-3253-7C4F-9A2F-DAD601ACC90A}" srcOrd="9" destOrd="0" presId="urn:microsoft.com/office/officeart/2008/layout/LinedList"/>
    <dgm:cxn modelId="{3BF2F5E3-8904-0E4A-A1D2-40F1A30750E2}" type="presParOf" srcId="{D37C560D-3253-7C4F-9A2F-DAD601ACC90A}" destId="{4C18BF7D-D686-C149-B40E-1922742F71D4}" srcOrd="0" destOrd="0" presId="urn:microsoft.com/office/officeart/2008/layout/LinedList"/>
    <dgm:cxn modelId="{4C248B54-6E32-8847-88EC-61C2FA459075}" type="presParOf" srcId="{D37C560D-3253-7C4F-9A2F-DAD601ACC90A}" destId="{680AE38A-6564-9C47-978B-7C2471E0D621}" srcOrd="1" destOrd="0" presId="urn:microsoft.com/office/officeart/2008/layout/LinedList"/>
    <dgm:cxn modelId="{A325186A-9232-0D42-81A0-6CDA4C710DBD}" type="presParOf" srcId="{26DCAB5C-E2C6-2944-9F6C-52196B55B461}" destId="{893ACDC6-4EE1-DD4B-98E7-0D8420D74B49}" srcOrd="10" destOrd="0" presId="urn:microsoft.com/office/officeart/2008/layout/LinedList"/>
    <dgm:cxn modelId="{A4EEA8EA-E298-E44A-8468-93FEFEFCE3E1}" type="presParOf" srcId="{26DCAB5C-E2C6-2944-9F6C-52196B55B461}" destId="{B881A51B-25C4-7344-9AA2-870D87B89A9A}" srcOrd="11" destOrd="0" presId="urn:microsoft.com/office/officeart/2008/layout/LinedList"/>
    <dgm:cxn modelId="{B8CFEA42-014E-174F-AFA7-2225098F8DD2}" type="presParOf" srcId="{B881A51B-25C4-7344-9AA2-870D87B89A9A}" destId="{2BBE7A05-2AAE-FD4D-A7F8-4C872735EFD7}" srcOrd="0" destOrd="0" presId="urn:microsoft.com/office/officeart/2008/layout/LinedList"/>
    <dgm:cxn modelId="{4BF41E6E-13A1-B844-8FB2-BE7AF454CD39}" type="presParOf" srcId="{B881A51B-25C4-7344-9AA2-870D87B89A9A}" destId="{DBF0D117-02CA-2046-BF96-81413F2E75BB}" srcOrd="1" destOrd="0" presId="urn:microsoft.com/office/officeart/2008/layout/LinedList"/>
    <dgm:cxn modelId="{358B2093-7A85-CD44-8D98-E217D91FCD4A}" type="presParOf" srcId="{26DCAB5C-E2C6-2944-9F6C-52196B55B461}" destId="{79686930-D0F7-0747-9252-81B8F51F50FC}" srcOrd="12" destOrd="0" presId="urn:microsoft.com/office/officeart/2008/layout/LinedList"/>
    <dgm:cxn modelId="{DAE9DBD1-8291-934B-9FAD-5C6925F18874}" type="presParOf" srcId="{26DCAB5C-E2C6-2944-9F6C-52196B55B461}" destId="{EFCA0493-3424-9045-B158-11098D061620}" srcOrd="13" destOrd="0" presId="urn:microsoft.com/office/officeart/2008/layout/LinedList"/>
    <dgm:cxn modelId="{65016472-502D-BA46-A024-8290631A399E}" type="presParOf" srcId="{EFCA0493-3424-9045-B158-11098D061620}" destId="{85102566-A5D4-7944-B16E-0A8D0CE4BA04}" srcOrd="0" destOrd="0" presId="urn:microsoft.com/office/officeart/2008/layout/LinedList"/>
    <dgm:cxn modelId="{33A83D17-B6A5-5C49-B589-5D31009C44D4}" type="presParOf" srcId="{EFCA0493-3424-9045-B158-11098D061620}" destId="{EA306240-1F0F-0F45-A49C-CBEC278C18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9E596-15FE-E048-9D10-18A4DF6B25A5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C1524-AF90-5E46-953A-F3DD9B57BCAC}">
      <dsp:nvSpPr>
        <dsp:cNvPr id="0" name=""/>
        <dsp:cNvSpPr/>
      </dsp:nvSpPr>
      <dsp:spPr>
        <a:xfrm>
          <a:off x="0" y="67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1. Introducción</a:t>
          </a:r>
          <a:endParaRPr lang="en-US" sz="2600" kern="1200" dirty="0"/>
        </a:p>
      </dsp:txBody>
      <dsp:txXfrm>
        <a:off x="0" y="675"/>
        <a:ext cx="6291714" cy="789912"/>
      </dsp:txXfrm>
    </dsp:sp>
    <dsp:sp modelId="{A7D106E6-050D-6D48-AFA5-7F4A2AE02301}">
      <dsp:nvSpPr>
        <dsp:cNvPr id="0" name=""/>
        <dsp:cNvSpPr/>
      </dsp:nvSpPr>
      <dsp:spPr>
        <a:xfrm>
          <a:off x="0" y="790587"/>
          <a:ext cx="6291714" cy="0"/>
        </a:xfrm>
        <a:prstGeom prst="line">
          <a:avLst/>
        </a:prstGeom>
        <a:solidFill>
          <a:schemeClr val="accent5">
            <a:hueOff val="-253570"/>
            <a:satOff val="930"/>
            <a:lumOff val="-327"/>
            <a:alphaOff val="0"/>
          </a:schemeClr>
        </a:solidFill>
        <a:ln w="12700" cap="flat" cmpd="sng" algn="ctr">
          <a:solidFill>
            <a:schemeClr val="accent5">
              <a:hueOff val="-253570"/>
              <a:satOff val="930"/>
              <a:lumOff val="-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40A53-BC13-1045-BC5C-66CCE70913A3}">
      <dsp:nvSpPr>
        <dsp:cNvPr id="0" name=""/>
        <dsp:cNvSpPr/>
      </dsp:nvSpPr>
      <dsp:spPr>
        <a:xfrm>
          <a:off x="0" y="79058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2. Objetivos</a:t>
          </a:r>
          <a:endParaRPr lang="en-US" sz="2600" kern="1200" dirty="0"/>
        </a:p>
      </dsp:txBody>
      <dsp:txXfrm>
        <a:off x="0" y="790587"/>
        <a:ext cx="6291714" cy="789912"/>
      </dsp:txXfrm>
    </dsp:sp>
    <dsp:sp modelId="{61B945C1-E35E-7F4F-8AAE-BCB06C18FC48}">
      <dsp:nvSpPr>
        <dsp:cNvPr id="0" name=""/>
        <dsp:cNvSpPr/>
      </dsp:nvSpPr>
      <dsp:spPr>
        <a:xfrm>
          <a:off x="0" y="1580499"/>
          <a:ext cx="6291714" cy="0"/>
        </a:xfrm>
        <a:prstGeom prst="line">
          <a:avLst/>
        </a:prstGeom>
        <a:solidFill>
          <a:schemeClr val="accent5">
            <a:hueOff val="-507140"/>
            <a:satOff val="1860"/>
            <a:lumOff val="-654"/>
            <a:alphaOff val="0"/>
          </a:schemeClr>
        </a:solidFill>
        <a:ln w="12700" cap="flat" cmpd="sng" algn="ctr">
          <a:solidFill>
            <a:schemeClr val="accent5">
              <a:hueOff val="-507140"/>
              <a:satOff val="1860"/>
              <a:lumOff val="-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13606-2363-6C46-8F5B-462EBD7323CE}">
      <dsp:nvSpPr>
        <dsp:cNvPr id="0" name=""/>
        <dsp:cNvSpPr/>
      </dsp:nvSpPr>
      <dsp:spPr>
        <a:xfrm>
          <a:off x="0" y="1580499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3. Infraestructura</a:t>
          </a:r>
          <a:endParaRPr lang="en-US" sz="2600" kern="1200" dirty="0"/>
        </a:p>
      </dsp:txBody>
      <dsp:txXfrm>
        <a:off x="0" y="1580499"/>
        <a:ext cx="6291714" cy="789912"/>
      </dsp:txXfrm>
    </dsp:sp>
    <dsp:sp modelId="{03C7BA24-21AB-D740-AB4B-DDD1651B5EAB}">
      <dsp:nvSpPr>
        <dsp:cNvPr id="0" name=""/>
        <dsp:cNvSpPr/>
      </dsp:nvSpPr>
      <dsp:spPr>
        <a:xfrm>
          <a:off x="0" y="2370411"/>
          <a:ext cx="6291714" cy="0"/>
        </a:xfrm>
        <a:prstGeom prst="line">
          <a:avLst/>
        </a:prstGeom>
        <a:solidFill>
          <a:schemeClr val="accent5">
            <a:hueOff val="-760711"/>
            <a:satOff val="2790"/>
            <a:lumOff val="-981"/>
            <a:alphaOff val="0"/>
          </a:schemeClr>
        </a:solidFill>
        <a:ln w="12700" cap="flat" cmpd="sng" algn="ctr">
          <a:solidFill>
            <a:schemeClr val="accent5">
              <a:hueOff val="-760711"/>
              <a:satOff val="2790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09B60-331D-AB49-9CA0-043982CF2784}">
      <dsp:nvSpPr>
        <dsp:cNvPr id="0" name=""/>
        <dsp:cNvSpPr/>
      </dsp:nvSpPr>
      <dsp:spPr>
        <a:xfrm>
          <a:off x="0" y="2370411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4. Generación de secuencias</a:t>
          </a:r>
          <a:endParaRPr lang="en-US" sz="2600" kern="1200" dirty="0"/>
        </a:p>
      </dsp:txBody>
      <dsp:txXfrm>
        <a:off x="0" y="2370411"/>
        <a:ext cx="6291714" cy="789912"/>
      </dsp:txXfrm>
    </dsp:sp>
    <dsp:sp modelId="{1B881060-3315-3449-836F-D701A01872BD}">
      <dsp:nvSpPr>
        <dsp:cNvPr id="0" name=""/>
        <dsp:cNvSpPr/>
      </dsp:nvSpPr>
      <dsp:spPr>
        <a:xfrm>
          <a:off x="0" y="3160323"/>
          <a:ext cx="6291714" cy="0"/>
        </a:xfrm>
        <a:prstGeom prst="line">
          <a:avLst/>
        </a:prstGeom>
        <a:solidFill>
          <a:schemeClr val="accent5">
            <a:hueOff val="-1014281"/>
            <a:satOff val="3720"/>
            <a:lumOff val="-1307"/>
            <a:alphaOff val="0"/>
          </a:schemeClr>
        </a:solidFill>
        <a:ln w="12700" cap="flat" cmpd="sng" algn="ctr">
          <a:solidFill>
            <a:schemeClr val="accent5">
              <a:hueOff val="-1014281"/>
              <a:satOff val="3720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8BF7D-D686-C149-B40E-1922742F71D4}">
      <dsp:nvSpPr>
        <dsp:cNvPr id="0" name=""/>
        <dsp:cNvSpPr/>
      </dsp:nvSpPr>
      <dsp:spPr>
        <a:xfrm>
          <a:off x="0" y="3160323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5. Predicción con imágenes modeladas</a:t>
          </a:r>
          <a:endParaRPr lang="en-US" sz="2600" kern="1200" dirty="0"/>
        </a:p>
      </dsp:txBody>
      <dsp:txXfrm>
        <a:off x="0" y="3160323"/>
        <a:ext cx="6291714" cy="789912"/>
      </dsp:txXfrm>
    </dsp:sp>
    <dsp:sp modelId="{893ACDC6-4EE1-DD4B-98E7-0D8420D74B49}">
      <dsp:nvSpPr>
        <dsp:cNvPr id="0" name=""/>
        <dsp:cNvSpPr/>
      </dsp:nvSpPr>
      <dsp:spPr>
        <a:xfrm>
          <a:off x="0" y="3950235"/>
          <a:ext cx="6291714" cy="0"/>
        </a:xfrm>
        <a:prstGeom prst="line">
          <a:avLst/>
        </a:prstGeom>
        <a:solidFill>
          <a:schemeClr val="accent5">
            <a:hueOff val="-1267851"/>
            <a:satOff val="4650"/>
            <a:lumOff val="-1634"/>
            <a:alphaOff val="0"/>
          </a:schemeClr>
        </a:solidFill>
        <a:ln w="12700" cap="flat" cmpd="sng" algn="ctr">
          <a:solidFill>
            <a:schemeClr val="accent5">
              <a:hueOff val="-1267851"/>
              <a:satOff val="4650"/>
              <a:lumOff val="-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E7A05-2AAE-FD4D-A7F8-4C872735EFD7}">
      <dsp:nvSpPr>
        <dsp:cNvPr id="0" name=""/>
        <dsp:cNvSpPr/>
      </dsp:nvSpPr>
      <dsp:spPr>
        <a:xfrm>
          <a:off x="0" y="395023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6. Predicción con imágenes crudas</a:t>
          </a:r>
          <a:endParaRPr lang="en-US" sz="2600" kern="1200" dirty="0"/>
        </a:p>
      </dsp:txBody>
      <dsp:txXfrm>
        <a:off x="0" y="3950235"/>
        <a:ext cx="6291714" cy="789912"/>
      </dsp:txXfrm>
    </dsp:sp>
    <dsp:sp modelId="{79686930-D0F7-0747-9252-81B8F51F50FC}">
      <dsp:nvSpPr>
        <dsp:cNvPr id="0" name=""/>
        <dsp:cNvSpPr/>
      </dsp:nvSpPr>
      <dsp:spPr>
        <a:xfrm>
          <a:off x="0" y="4740147"/>
          <a:ext cx="6291714" cy="0"/>
        </a:xfrm>
        <a:prstGeom prst="line">
          <a:avLst/>
        </a:prstGeom>
        <a:solidFill>
          <a:schemeClr val="accent5">
            <a:hueOff val="-1521421"/>
            <a:satOff val="5580"/>
            <a:lumOff val="-1961"/>
            <a:alphaOff val="0"/>
          </a:schemeClr>
        </a:solidFill>
        <a:ln w="12700" cap="flat" cmpd="sng" algn="ctr">
          <a:solidFill>
            <a:schemeClr val="accent5">
              <a:hueOff val="-1521421"/>
              <a:satOff val="5580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02566-A5D4-7944-B16E-0A8D0CE4BA04}">
      <dsp:nvSpPr>
        <dsp:cNvPr id="0" name=""/>
        <dsp:cNvSpPr/>
      </dsp:nvSpPr>
      <dsp:spPr>
        <a:xfrm>
          <a:off x="0" y="474014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7. Conclusiones</a:t>
          </a:r>
          <a:endParaRPr lang="en-US" sz="2600" kern="1200" dirty="0"/>
        </a:p>
      </dsp:txBody>
      <dsp:txXfrm>
        <a:off x="0" y="4740147"/>
        <a:ext cx="6291714" cy="789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2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81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5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32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39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09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94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3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95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67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18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2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A7B2F5-2D7D-1541-A1F4-F13D98759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337" y="2106415"/>
            <a:ext cx="9369323" cy="1444596"/>
          </a:xfrm>
        </p:spPr>
        <p:txBody>
          <a:bodyPr anchor="b">
            <a:normAutofit/>
          </a:bodyPr>
          <a:lstStyle/>
          <a:p>
            <a:r>
              <a:rPr lang="es-ES" sz="4400" dirty="0"/>
              <a:t>Predicción de Fotogramas con Redes Neuronales Profundas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4ACA5A-32CA-1644-AF63-15C2FD35F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7748" y="3973687"/>
            <a:ext cx="6616502" cy="599245"/>
          </a:xfrm>
        </p:spPr>
        <p:txBody>
          <a:bodyPr anchor="t">
            <a:normAutofit/>
          </a:bodyPr>
          <a:lstStyle/>
          <a:p>
            <a:r>
              <a:rPr lang="es-ES" sz="2800" dirty="0"/>
              <a:t>Máster Universitario en Visión Artificial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D258BF-8165-F146-8F9B-896A79C1AB0D}"/>
              </a:ext>
            </a:extLst>
          </p:cNvPr>
          <p:cNvSpPr txBox="1"/>
          <p:nvPr/>
        </p:nvSpPr>
        <p:spPr>
          <a:xfrm>
            <a:off x="431652" y="5297041"/>
            <a:ext cx="38839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Autor: Nuria </a:t>
            </a:r>
            <a:r>
              <a:rPr lang="es-ES" dirty="0" err="1"/>
              <a:t>Oyaga</a:t>
            </a:r>
            <a:r>
              <a:rPr lang="es-ES" dirty="0"/>
              <a:t> de Frutos</a:t>
            </a:r>
          </a:p>
          <a:p>
            <a:pPr>
              <a:spcAft>
                <a:spcPts val="600"/>
              </a:spcAft>
            </a:pPr>
            <a:r>
              <a:rPr lang="es-ES" dirty="0"/>
              <a:t>Tutor: José María Cañas Plaza</a:t>
            </a:r>
          </a:p>
          <a:p>
            <a:pPr>
              <a:spcAft>
                <a:spcPts val="600"/>
              </a:spcAft>
            </a:pPr>
            <a:r>
              <a:rPr lang="es-ES" dirty="0"/>
              <a:t>Cotutor: Inmaculada Mora Jiménez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DB2983F-31C9-5E44-AD77-8DC319EB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2" y="27193"/>
            <a:ext cx="2944971" cy="1656546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202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691" y="2709158"/>
            <a:ext cx="9125765" cy="3048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PREDICCIÓN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IMÁGENES MODELADAS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7990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E674C9A9-5358-A146-91DA-BA9792E98243}"/>
              </a:ext>
            </a:extLst>
          </p:cNvPr>
          <p:cNvSpPr txBox="1">
            <a:spLocks/>
          </p:cNvSpPr>
          <p:nvPr/>
        </p:nvSpPr>
        <p:spPr>
          <a:xfrm>
            <a:off x="2681691" y="2709158"/>
            <a:ext cx="9125765" cy="3048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rgbClr val="FFFFFF"/>
                </a:solidFill>
              </a:rPr>
              <a:t>PREDICCIÓN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CON IMÁGENES CRUDAS</a:t>
            </a:r>
          </a:p>
        </p:txBody>
      </p:sp>
    </p:spTree>
    <p:extLst>
      <p:ext uri="{BB962C8B-B14F-4D97-AF65-F5344CB8AC3E}">
        <p14:creationId xmlns:p14="http://schemas.microsoft.com/office/powerpoint/2010/main" val="58609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6990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87B5A3-F92B-EE4E-8C60-E43FE321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	ÍNDICE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19B2EF7-3C06-491A-AF07-CDA9F981C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61921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92B98CFC-BDCC-B844-A51E-7F9A0A1F0FD9}"/>
              </a:ext>
            </a:extLst>
          </p:cNvPr>
          <p:cNvSpPr txBox="1"/>
          <p:nvPr/>
        </p:nvSpPr>
        <p:spPr>
          <a:xfrm>
            <a:off x="11615737" y="6214533"/>
            <a:ext cx="383438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978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928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87728-A7EA-0243-9038-FADE84D1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3ACFB6B-2AEC-7C4E-A207-5DB199C17810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3938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OBJETIVOS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077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Objetivos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62" y="2603169"/>
            <a:ext cx="9503876" cy="32863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r>
              <a:rPr lang="es-ES" sz="2400" b="1" dirty="0"/>
              <a:t>Desarrollo software </a:t>
            </a:r>
            <a:r>
              <a:rPr lang="es-ES" sz="2400" dirty="0"/>
              <a:t>para </a:t>
            </a:r>
            <a:r>
              <a:rPr lang="es-ES" sz="2400" b="1" dirty="0"/>
              <a:t>ejecución y evaluación de redes </a:t>
            </a:r>
            <a:r>
              <a:rPr lang="es-ES" sz="2400" dirty="0"/>
              <a:t>neuronales.</a:t>
            </a:r>
          </a:p>
          <a:p>
            <a:r>
              <a:rPr lang="es-ES" sz="2400" b="1" dirty="0"/>
              <a:t>Creación de las bases de datos</a:t>
            </a:r>
          </a:p>
          <a:p>
            <a:r>
              <a:rPr lang="es-ES" sz="2400" dirty="0"/>
              <a:t>Estudio y evaluación de redes para la </a:t>
            </a:r>
            <a:r>
              <a:rPr lang="es-ES" sz="2400" b="1" dirty="0"/>
              <a:t>predicción con imágenes modeladas</a:t>
            </a:r>
            <a:r>
              <a:rPr lang="es-ES" sz="2400" dirty="0"/>
              <a:t>.</a:t>
            </a:r>
          </a:p>
          <a:p>
            <a:r>
              <a:rPr lang="es-ES" sz="2400" dirty="0"/>
              <a:t>Estudio y evaluación de redes para </a:t>
            </a:r>
            <a:r>
              <a:rPr lang="es-ES" sz="2400" b="1" dirty="0"/>
              <a:t>la predicción con imágenes crudas</a:t>
            </a:r>
            <a:r>
              <a:rPr lang="es-ES" sz="2400" dirty="0"/>
              <a:t>.</a:t>
            </a:r>
          </a:p>
          <a:p>
            <a:endParaRPr lang="es-ES" sz="2400" b="1" dirty="0"/>
          </a:p>
          <a:p>
            <a:endParaRPr lang="es-ES" sz="2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207606" y="1690688"/>
            <a:ext cx="97767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Diseño y el análisis </a:t>
            </a:r>
            <a:r>
              <a:rPr lang="es-ES" sz="2800" dirty="0">
                <a:solidFill>
                  <a:srgbClr val="718EA5"/>
                </a:solidFill>
              </a:rPr>
              <a:t>de distintas redes neuronales como </a:t>
            </a:r>
            <a:r>
              <a:rPr lang="es-ES" sz="2800" b="1" dirty="0">
                <a:solidFill>
                  <a:srgbClr val="718EA5"/>
                </a:solidFill>
              </a:rPr>
              <a:t>predictores visuales </a:t>
            </a:r>
            <a:r>
              <a:rPr lang="es-ES" sz="2800" dirty="0">
                <a:solidFill>
                  <a:srgbClr val="718EA5"/>
                </a:solidFill>
              </a:rPr>
              <a:t>con secuencias de </a:t>
            </a:r>
            <a:r>
              <a:rPr lang="es-ES" sz="2800" b="1" dirty="0">
                <a:solidFill>
                  <a:srgbClr val="718EA5"/>
                </a:solidFill>
              </a:rPr>
              <a:t>vídeo.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527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471" y="2760662"/>
            <a:ext cx="705198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INFRAESTRUCTURA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8666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Infraestructura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1C0CD-3759-CE48-871B-EB9D76485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1690689"/>
            <a:ext cx="4422648" cy="3950208"/>
          </a:xfrm>
          <a:ln w="63500">
            <a:solidFill>
              <a:srgbClr val="7F9FBA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sz="100" b="1" dirty="0"/>
          </a:p>
          <a:p>
            <a:pPr marL="0" indent="0">
              <a:buNone/>
            </a:pPr>
            <a:r>
              <a:rPr lang="es-ES" b="1" dirty="0"/>
              <a:t>  </a:t>
            </a:r>
            <a:r>
              <a:rPr lang="es-ES" b="1" dirty="0">
                <a:solidFill>
                  <a:srgbClr val="718EA5"/>
                </a:solidFill>
              </a:rPr>
              <a:t>Software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47E083-6509-0B4B-8C05-1579F4354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6980" y="1690688"/>
            <a:ext cx="4422648" cy="3950208"/>
          </a:xfrm>
          <a:ln w="63500" cap="rnd">
            <a:solidFill>
              <a:srgbClr val="7F9FBA"/>
            </a:solidFill>
          </a:ln>
        </p:spPr>
        <p:txBody>
          <a:bodyPr lIns="270000" rIns="270000">
            <a:normAutofit fontScale="92500" lnSpcReduction="10000"/>
          </a:bodyPr>
          <a:lstStyle/>
          <a:p>
            <a:pPr marL="0" indent="0">
              <a:buNone/>
            </a:pPr>
            <a:endParaRPr lang="es-ES" sz="100" b="1" dirty="0"/>
          </a:p>
          <a:p>
            <a:pPr marL="0" indent="0">
              <a:buNone/>
            </a:pPr>
            <a:r>
              <a:rPr lang="es-ES" b="1" dirty="0"/>
              <a:t>  </a:t>
            </a:r>
            <a:r>
              <a:rPr lang="es-ES" b="1" dirty="0">
                <a:solidFill>
                  <a:srgbClr val="718EA5"/>
                </a:solidFill>
              </a:rPr>
              <a:t>Hardware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100" dirty="0"/>
          </a:p>
          <a:p>
            <a:r>
              <a:rPr lang="es-ES" sz="2000" dirty="0"/>
              <a:t>Intel(R) </a:t>
            </a:r>
            <a:r>
              <a:rPr lang="es-ES" sz="2000" dirty="0" err="1"/>
              <a:t>Xeon</a:t>
            </a:r>
            <a:r>
              <a:rPr lang="es-ES" sz="2000" dirty="0"/>
              <a:t>(R) CPU E5-2609 v4 @ 1.70GHz</a:t>
            </a:r>
          </a:p>
          <a:p>
            <a:r>
              <a:rPr lang="es-ES" sz="2000" dirty="0"/>
              <a:t>8 </a:t>
            </a:r>
            <a:r>
              <a:rPr lang="es-ES" sz="2000" dirty="0" err="1"/>
              <a:t>cores</a:t>
            </a:r>
            <a:endParaRPr lang="es-ES" sz="2000" dirty="0"/>
          </a:p>
          <a:p>
            <a:r>
              <a:rPr lang="es-ES" sz="2000" dirty="0"/>
              <a:t>64GB</a:t>
            </a:r>
          </a:p>
          <a:p>
            <a:r>
              <a:rPr lang="es-ES" sz="2000" dirty="0" err="1"/>
              <a:t>GeForce</a:t>
            </a:r>
            <a:r>
              <a:rPr lang="es-ES" sz="2000" dirty="0"/>
              <a:t> GTX 1080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C4C9064-4F52-2440-8311-7B6AA65BF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57" y="2792008"/>
            <a:ext cx="1912504" cy="664682"/>
          </a:xfrm>
          <a:prstGeom prst="rect">
            <a:avLst/>
          </a:prstGeom>
        </p:spPr>
      </p:pic>
      <p:pic>
        <p:nvPicPr>
          <p:cNvPr id="9" name="Imagen 8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id="{9C951283-41B7-CD43-9805-36E2986F6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521" y="4721672"/>
            <a:ext cx="1831217" cy="439812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AD419D27-3B40-6C45-A344-66982C449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474" y="3766926"/>
            <a:ext cx="1090410" cy="1343022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E897D64F-25E8-4042-9B31-36AD24E4C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956" y="2770833"/>
            <a:ext cx="1184299" cy="1316334"/>
          </a:xfrm>
          <a:prstGeom prst="rect">
            <a:avLst/>
          </a:prstGeom>
        </p:spPr>
      </p:pic>
      <p:grpSp>
        <p:nvGrpSpPr>
          <p:cNvPr id="18" name="Grupo 17">
            <a:extLst>
              <a:ext uri="{FF2B5EF4-FFF2-40B4-BE49-F238E27FC236}">
                <a16:creationId xmlns:a16="http://schemas.microsoft.com/office/drawing/2014/main" id="{4CFAFB89-3A8E-4C4D-B47B-5A4D19D05011}"/>
              </a:ext>
            </a:extLst>
          </p:cNvPr>
          <p:cNvGrpSpPr/>
          <p:nvPr/>
        </p:nvGrpSpPr>
        <p:grpSpPr>
          <a:xfrm>
            <a:off x="7743693" y="2096570"/>
            <a:ext cx="1700345" cy="1569222"/>
            <a:chOff x="7743693" y="2096570"/>
            <a:chExt cx="1700345" cy="1569222"/>
          </a:xfrm>
        </p:grpSpPr>
        <p:pic>
          <p:nvPicPr>
            <p:cNvPr id="15" name="Gráfico 14" descr="Ordenador">
              <a:extLst>
                <a:ext uri="{FF2B5EF4-FFF2-40B4-BE49-F238E27FC236}">
                  <a16:creationId xmlns:a16="http://schemas.microsoft.com/office/drawing/2014/main" id="{F8DE011E-32CA-664A-B20C-740A582BC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3693" y="2096570"/>
              <a:ext cx="1569222" cy="1569222"/>
            </a:xfrm>
            <a:prstGeom prst="rect">
              <a:avLst/>
            </a:prstGeom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E2D7724-EC01-784D-844C-56D01F2A3342}"/>
                </a:ext>
              </a:extLst>
            </p:cNvPr>
            <p:cNvSpPr txBox="1"/>
            <p:nvPr/>
          </p:nvSpPr>
          <p:spPr>
            <a:xfrm>
              <a:off x="7765678" y="2601555"/>
              <a:ext cx="1678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/>
                <a:t> </a:t>
              </a:r>
              <a:r>
                <a:rPr lang="es-ES" sz="1600" b="1" dirty="0" err="1"/>
                <a:t>Tamino</a:t>
              </a:r>
              <a:endParaRPr lang="es-E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7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GENERACIÓN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SECUENCIAS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8021359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969DC6"/>
      </a:accent1>
      <a:accent2>
        <a:srgbClr val="7FA0BA"/>
      </a:accent2>
      <a:accent3>
        <a:srgbClr val="83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179</Words>
  <Application>Microsoft Macintosh PowerPoint</Application>
  <PresentationFormat>Panorámica</PresentationFormat>
  <Paragraphs>53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Aharoni</vt:lpstr>
      <vt:lpstr>Arial</vt:lpstr>
      <vt:lpstr>Avenir Next LT Pro</vt:lpstr>
      <vt:lpstr>Calibri</vt:lpstr>
      <vt:lpstr>ShapesVTI</vt:lpstr>
      <vt:lpstr>Predicción de Fotogramas con Redes Neuronales Profundas</vt:lpstr>
      <vt:lpstr> ÍNDICE</vt:lpstr>
      <vt:lpstr>INTRODUCCIÓN</vt:lpstr>
      <vt:lpstr>1. Introducción</vt:lpstr>
      <vt:lpstr>OBJETIVOS</vt:lpstr>
      <vt:lpstr>2. Objetivos</vt:lpstr>
      <vt:lpstr>INFRAESTRUCTURA</vt:lpstr>
      <vt:lpstr>3. Infraestructura</vt:lpstr>
      <vt:lpstr>GENERACIÓN  DE SECUENCIAS</vt:lpstr>
      <vt:lpstr>PREDICCIÓN  CON IMÁGENES MODELADAS</vt:lpstr>
      <vt:lpstr>Presentación de PowerPoint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Fotogramas con Redes Neuronales Profundas</dc:title>
  <dc:creator>Nuria Oyaga De Frutos</dc:creator>
  <cp:lastModifiedBy>Nuria Oyaga De Frutos</cp:lastModifiedBy>
  <cp:revision>7</cp:revision>
  <dcterms:created xsi:type="dcterms:W3CDTF">2020-10-05T14:29:19Z</dcterms:created>
  <dcterms:modified xsi:type="dcterms:W3CDTF">2020-10-05T14:58:57Z</dcterms:modified>
</cp:coreProperties>
</file>