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</a:t>
            </a:r>
          </a:p>
          <a:p>
            <a:pPr lvl="1"/>
            <a:r>
              <a:rPr lang="es-ES" dirty="0"/>
              <a:t>Tamaño 80x120</a:t>
            </a:r>
          </a:p>
          <a:p>
            <a:pPr lvl="1"/>
            <a:r>
              <a:rPr lang="es-ES" dirty="0"/>
              <a:t>Píxel blanco (activo) que se desplaza sobre fondo negro</a:t>
            </a:r>
          </a:p>
          <a:p>
            <a:endParaRPr lang="es-ES" dirty="0"/>
          </a:p>
          <a:p>
            <a:r>
              <a:rPr lang="es-ES" dirty="0"/>
              <a:t>Muestreo regular 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 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 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2 DOF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4 DOF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</a:t>
            </a:r>
            <a:endParaRPr lang="es-ES" sz="2400" dirty="0"/>
          </a:p>
          <a:p>
            <a:r>
              <a:rPr lang="es-ES" sz="2400" dirty="0"/>
              <a:t>Mejora muy poco las prestaciones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743450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Se logra predecir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Pérdida de capacidad predictiva con umbrales admisibles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(1.7 %)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3832776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</a:t>
            </a:r>
          </a:p>
          <a:p>
            <a:r>
              <a:rPr lang="es-ES" sz="2400" dirty="0"/>
              <a:t>Evaluación con 1000 muestras</a:t>
            </a:r>
          </a:p>
          <a:p>
            <a:r>
              <a:rPr lang="es-ES" sz="2400" dirty="0"/>
              <a:t>Mejora en prestaciones hasta estabilización</a:t>
            </a:r>
          </a:p>
          <a:p>
            <a:r>
              <a:rPr lang="es-ES" sz="2400" dirty="0"/>
              <a:t>Equilibrio entre número de muestras y complejidad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LSTM con 25 celdas de memoria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</a:t>
            </a:r>
          </a:p>
          <a:p>
            <a:pPr lvl="1"/>
            <a:r>
              <a:rPr lang="es-ES" sz="2200" dirty="0"/>
              <a:t>Altura inicial del píxel fija </a:t>
            </a:r>
          </a:p>
          <a:p>
            <a:pPr lvl="1"/>
            <a:r>
              <a:rPr lang="es-ES" sz="2200" dirty="0"/>
              <a:t>800 entrenamiento; 100 test</a:t>
            </a:r>
          </a:p>
          <a:p>
            <a:r>
              <a:rPr lang="es-ES" sz="2400" dirty="0"/>
              <a:t>No es una estrategia adecuada</a:t>
            </a:r>
          </a:p>
          <a:p>
            <a:r>
              <a:rPr lang="es-ES" sz="2400" dirty="0"/>
              <a:t>La expansión del píxel produce mejora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endParaRPr lang="es-ES" sz="2000" dirty="0"/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celdas de memoria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</a:p>
          <a:p>
            <a:r>
              <a:rPr lang="es-ES" sz="2200" dirty="0"/>
              <a:t>Mejores resultados</a:t>
            </a:r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3286329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000" dirty="0"/>
              <a:t>Mayor tamaño de imagen</a:t>
            </a:r>
          </a:p>
          <a:p>
            <a:pPr lvl="1"/>
            <a:r>
              <a:rPr lang="es-ES" sz="2000" dirty="0"/>
              <a:t>Distintas formas y tamaños de objeto</a:t>
            </a:r>
          </a:p>
          <a:p>
            <a:pPr lvl="1"/>
            <a:r>
              <a:rPr lang="es-ES" sz="2000" dirty="0"/>
              <a:t>Dinámicas ruidosas</a:t>
            </a:r>
          </a:p>
          <a:p>
            <a:pPr lvl="1"/>
            <a:r>
              <a:rPr lang="es-ES" sz="2000" dirty="0"/>
              <a:t>Presencia de aceleración</a:t>
            </a:r>
          </a:p>
          <a:p>
            <a:pPr lvl="1"/>
            <a:r>
              <a:rPr lang="es-ES" sz="2000" dirty="0"/>
              <a:t>Pérdida de muestras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</a:t>
            </a:r>
            <a:endParaRPr lang="es-ES" sz="2400" dirty="0"/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BFA79F-0B92-BB4C-A327-E6F4EE8C7684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1313</Words>
  <Application>Microsoft Macintosh PowerPoint</Application>
  <PresentationFormat>Panorámica</PresentationFormat>
  <Paragraphs>442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4</cp:revision>
  <dcterms:created xsi:type="dcterms:W3CDTF">2020-10-07T18:42:08Z</dcterms:created>
  <dcterms:modified xsi:type="dcterms:W3CDTF">2020-10-10T17:37:03Z</dcterms:modified>
</cp:coreProperties>
</file>