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82" r:id="rId7"/>
    <p:sldId id="262" r:id="rId8"/>
    <p:sldId id="264" r:id="rId9"/>
    <p:sldId id="265" r:id="rId10"/>
    <p:sldId id="285" r:id="rId11"/>
    <p:sldId id="286" r:id="rId12"/>
    <p:sldId id="287" r:id="rId13"/>
    <p:sldId id="288" r:id="rId14"/>
    <p:sldId id="268" r:id="rId15"/>
    <p:sldId id="289" r:id="rId16"/>
    <p:sldId id="290" r:id="rId17"/>
    <p:sldId id="291" r:id="rId18"/>
    <p:sldId id="292" r:id="rId19"/>
    <p:sldId id="293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J6bDlE7TofE" TargetMode="External"/><Relationship Id="rId4" Type="http://schemas.openxmlformats.org/officeDocument/2006/relationships/hyperlink" Target="https://www.youtube.com/watch?v=7s4vpMGU2M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r>
              <a:rPr lang="es-ES" dirty="0" smtClean="0"/>
              <a:t>/21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10/21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4998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36243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modificando la </a:t>
            </a:r>
            <a:r>
              <a:rPr lang="es-ES" sz="1600" i="1" dirty="0" smtClean="0"/>
              <a:t>combinación</a:t>
            </a:r>
            <a:endParaRPr lang="es-ES" sz="1600" i="1" dirty="0"/>
          </a:p>
          <a:p>
            <a:r>
              <a:rPr lang="es-ES" sz="1600" i="1" dirty="0"/>
              <a:t>del </a:t>
            </a:r>
            <a:r>
              <a:rPr lang="es-ES" sz="1600" i="1" dirty="0" smtClean="0"/>
              <a:t>número </a:t>
            </a:r>
            <a:r>
              <a:rPr lang="es-ES" sz="1600" i="1" dirty="0"/>
              <a:t>de clases (imagen recortada)</a:t>
            </a:r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11/21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12/21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3230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48213"/>
            <a:ext cx="7297178" cy="36058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(estudio de la influencia de</a:t>
            </a:r>
          </a:p>
          <a:p>
            <a:r>
              <a:rPr lang="es-ES" sz="1600" i="1" dirty="0"/>
              <a:t>los datos de entrenamiento)</a:t>
            </a:r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43608" y="5792018"/>
            <a:ext cx="693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148069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58029" y="21949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77400"/>
            <a:ext cx="7146629" cy="27787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37493" y="6050333"/>
            <a:ext cx="685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</a:t>
            </a:r>
            <a:r>
              <a:rPr lang="es-ES" sz="1600" i="1" dirty="0" smtClean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18/21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27249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5996797"/>
            <a:ext cx="652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introduciendo</a:t>
            </a:r>
          </a:p>
          <a:p>
            <a:r>
              <a:rPr lang="es-ES" sz="1600" i="1" dirty="0"/>
              <a:t>temporalidad 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1/21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r>
              <a:rPr lang="es-ES" dirty="0" smtClean="0"/>
              <a:t>/21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un conjunto de datos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20/21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76" y="2506677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github.com/RoboticsURJC-students/2017-tfm-vanessa-fernandez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Vídeos: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>
                <a:hlinkClick r:id="rId4"/>
              </a:rPr>
              <a:t>https://www.youtube.com/watch?v=7s4vpMGU2Mg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 </a:t>
            </a:r>
            <a:r>
              <a:rPr lang="es-ES" sz="2000" dirty="0">
                <a:hlinkClick r:id="rId5"/>
              </a:rPr>
              <a:t>https://www.youtube.com/watch?v=J6bDlE7TofE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8593" y="6381328"/>
            <a:ext cx="2133600" cy="365125"/>
          </a:xfrm>
        </p:spPr>
        <p:txBody>
          <a:bodyPr/>
          <a:lstStyle/>
          <a:p>
            <a:r>
              <a:rPr lang="es-ES" dirty="0" smtClean="0"/>
              <a:t>21/21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709214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577098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r>
              <a:rPr lang="es-ES" dirty="0" smtClean="0"/>
              <a:t>/21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820422"/>
            <a:ext cx="2501739" cy="1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/21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r>
              <a:rPr lang="es-ES" dirty="0" smtClean="0"/>
              <a:t>/21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/21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6</a:t>
            </a:r>
            <a:r>
              <a:rPr lang="es-ES" dirty="0" smtClean="0"/>
              <a:t>/21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r>
              <a:rPr lang="es-ES" dirty="0" smtClean="0"/>
              <a:t>/21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  <a:r>
              <a:rPr lang="es-ES" dirty="0" smtClean="0"/>
              <a:t>/21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87444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88536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3608" y="5792018"/>
            <a:ext cx="685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(imagen completa e imagen</a:t>
            </a:r>
          </a:p>
          <a:p>
            <a:r>
              <a:rPr lang="es-ES" sz="1600" i="1" dirty="0"/>
              <a:t>recortada)</a:t>
            </a:r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732</Words>
  <Application>Microsoft Office PowerPoint</Application>
  <PresentationFormat>Presentación en pantalla (4:3)</PresentationFormat>
  <Paragraphs>182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Objetivos</vt:lpstr>
      <vt:lpstr>Infraestructura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445</cp:revision>
  <dcterms:created xsi:type="dcterms:W3CDTF">2017-09-05T16:49:44Z</dcterms:created>
  <dcterms:modified xsi:type="dcterms:W3CDTF">2019-07-23T14:34:09Z</dcterms:modified>
</cp:coreProperties>
</file>