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4" r:id="rId11"/>
    <p:sldId id="265" r:id="rId12"/>
    <p:sldId id="285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89" r:id="rId21"/>
    <p:sldId id="290" r:id="rId22"/>
    <p:sldId id="291" r:id="rId23"/>
    <p:sldId id="292" r:id="rId24"/>
    <p:sldId id="293" r:id="rId25"/>
    <p:sldId id="272" r:id="rId26"/>
    <p:sldId id="273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7s4vpMGU2M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watch?v=J6bDlE7Tof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87444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88536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3608" y="5792018"/>
            <a:ext cx="685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(imagen completa e imagen</a:t>
            </a:r>
          </a:p>
          <a:p>
            <a:r>
              <a:rPr lang="es-ES" sz="1600" i="1" dirty="0"/>
              <a:t>recortada)</a:t>
            </a:r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4998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36243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modificando la </a:t>
            </a:r>
            <a:r>
              <a:rPr lang="es-ES" sz="1600" i="1" dirty="0" smtClean="0"/>
              <a:t>combinación</a:t>
            </a:r>
            <a:endParaRPr lang="es-ES" sz="1600" i="1" dirty="0"/>
          </a:p>
          <a:p>
            <a:r>
              <a:rPr lang="es-ES" sz="1600" i="1" dirty="0"/>
              <a:t>del </a:t>
            </a:r>
            <a:r>
              <a:rPr lang="es-ES" sz="1600" i="1" dirty="0" smtClean="0"/>
              <a:t>número </a:t>
            </a:r>
            <a:r>
              <a:rPr lang="es-ES" sz="1600" i="1" dirty="0"/>
              <a:t>de clases (imagen recortada)</a:t>
            </a:r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3230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48213"/>
            <a:ext cx="7297178" cy="36058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(estudio de la influencia de</a:t>
            </a:r>
          </a:p>
          <a:p>
            <a:r>
              <a:rPr lang="es-ES" sz="1600" i="1" dirty="0"/>
              <a:t>los datos de entrenamiento)</a:t>
            </a:r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8255" y="3035277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Red 5v+7w sesgada.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Estimar velocidades del vehículo.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Entrenamiento </a:t>
            </a:r>
            <a:r>
              <a:rPr lang="es-ES" sz="2400" dirty="0" smtClean="0"/>
              <a:t>complejo al combinar redes de v y de w en el pilotaje.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39752" y="1926630"/>
            <a:ext cx="3962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2492896"/>
            <a:ext cx="54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hlinkClick r:id="rId4"/>
              </a:rPr>
              <a:t>https://www.youtube.com/watch?v=7s4vpMGU2Mg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raw.githubusercontent.com/RoboticsURJC-students/2017-tfm-vanessa-fernandez/master/Memoria/figures/Clasificacion/fram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8" y="3455074"/>
            <a:ext cx="7248930" cy="1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7 CuadroTexto"/>
          <p:cNvSpPr txBox="1"/>
          <p:nvPr/>
        </p:nvSpPr>
        <p:spPr>
          <a:xfrm>
            <a:off x="2878411" y="1831996"/>
            <a:ext cx="36747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Arquitecturas de red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780929"/>
            <a:ext cx="1885973" cy="291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987" y="2693770"/>
            <a:ext cx="1901507" cy="17674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729" y="2693770"/>
            <a:ext cx="1853629" cy="26642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2" y="2680659"/>
            <a:ext cx="1976168" cy="290128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23528" y="5792018"/>
            <a:ext cx="851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  </a:t>
            </a:r>
            <a:r>
              <a:rPr lang="es-ES" sz="1600" i="1" dirty="0" err="1" smtClean="0"/>
              <a:t>PilotNet</a:t>
            </a:r>
            <a:r>
              <a:rPr lang="es-ES" sz="1600" i="1" dirty="0" smtClean="0"/>
              <a:t>                                   </a:t>
            </a:r>
            <a:r>
              <a:rPr lang="es-ES" sz="1600" i="1" dirty="0" err="1" smtClean="0"/>
              <a:t>TinyPilotNet</a:t>
            </a:r>
            <a:r>
              <a:rPr lang="es-ES" sz="1600" i="1" dirty="0" smtClean="0"/>
              <a:t>                     LSTM-</a:t>
            </a:r>
            <a:r>
              <a:rPr lang="es-ES" sz="1600" i="1" dirty="0" err="1" smtClean="0"/>
              <a:t>TinyPilotNet</a:t>
            </a:r>
            <a:r>
              <a:rPr lang="es-ES" sz="1600" i="1" dirty="0" smtClean="0"/>
              <a:t>     </a:t>
            </a:r>
            <a:r>
              <a:rPr lang="es-ES" sz="1600" i="1" dirty="0" err="1" smtClean="0"/>
              <a:t>DeepestLSTM-TinyPilotNet</a:t>
            </a:r>
            <a:endParaRPr lang="es-ES" sz="1600" i="1" dirty="0"/>
          </a:p>
          <a:p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1/28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43608" y="5792018"/>
            <a:ext cx="693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148069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58029" y="21949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77400"/>
            <a:ext cx="7146629" cy="27787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37493" y="6050333"/>
            <a:ext cx="685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</a:t>
            </a:r>
            <a:r>
              <a:rPr lang="es-ES" sz="1600" i="1" dirty="0" smtClean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27249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5996797"/>
            <a:ext cx="652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introduciendo</a:t>
            </a:r>
          </a:p>
          <a:p>
            <a:r>
              <a:rPr lang="es-ES" sz="1600" i="1" dirty="0"/>
              <a:t>temporalidad 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792" y="299695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Redes con buen rendimiento en pilotaje: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 (imagen completa y recortada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827584" y="2326910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hlinkClick r:id="rId4"/>
              </a:rPr>
              <a:t>https://</a:t>
            </a:r>
            <a:r>
              <a:rPr lang="es-ES" sz="2400" dirty="0" smtClean="0">
                <a:hlinkClick r:id="rId4"/>
              </a:rPr>
              <a:t>www.youtube.com/watch?v=J6bDlE7TofE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2054" name="Picture 6" descr="monaco_r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84" y="3239165"/>
            <a:ext cx="5893709" cy="29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26/28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</a:t>
            </a:r>
            <a:r>
              <a:rPr lang="es-ES" sz="2400" i="1" dirty="0" err="1" smtClean="0"/>
              <a:t>dataset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27/28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115" y="3011442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https://github.com/RoboticsURJC-students/2017-tfm-vanessa-fernandez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28/28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2668463"/>
            <a:ext cx="49594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Navegación en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Medicina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Mantenimiento e inventario urbano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Conducción autónoma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Etc.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2/28</a:t>
            </a:r>
            <a:endParaRPr lang="es-ES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14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Visión Artificial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88" y="2519586"/>
            <a:ext cx="1239281" cy="1228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2672655"/>
            <a:ext cx="1676039" cy="11033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185" y="4292194"/>
            <a:ext cx="1751816" cy="9237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99" y="4245962"/>
            <a:ext cx="1693216" cy="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793122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3/28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4/28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5/28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6/28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7/28</a:t>
            </a:r>
            <a:endParaRPr lang="es-ES" dirty="0"/>
          </a:p>
        </p:txBody>
      </p:sp>
      <p:sp>
        <p:nvSpPr>
          <p:cNvPr id="9" name="7 CuadroTexto"/>
          <p:cNvSpPr txBox="1"/>
          <p:nvPr/>
        </p:nvSpPr>
        <p:spPr>
          <a:xfrm>
            <a:off x="3303149" y="1556792"/>
            <a:ext cx="2714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Interfaz gráfica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02" y="2536877"/>
            <a:ext cx="2730615" cy="3500789"/>
          </a:xfrm>
          <a:prstGeom prst="rect">
            <a:avLst/>
          </a:prstGeom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539552" y="2708920"/>
            <a:ext cx="4458693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Imagen de la cámara del coche.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Botones de manejo del </a:t>
            </a:r>
            <a:r>
              <a:rPr lang="es-ES" sz="2400" i="1" dirty="0" err="1" smtClean="0"/>
              <a:t>Dataset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Leds indicadores de velocidad.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Teleoperador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4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8/28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863</Words>
  <Application>Microsoft Office PowerPoint</Application>
  <PresentationFormat>Presentación en pantalla (4:3)</PresentationFormat>
  <Paragraphs>223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Introducción</vt:lpstr>
      <vt:lpstr>Objetivos</vt:lpstr>
      <vt:lpstr>Infraestructura</vt:lpstr>
      <vt:lpstr>          Infraestructura desarrollada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393</cp:revision>
  <dcterms:created xsi:type="dcterms:W3CDTF">2017-09-05T16:49:44Z</dcterms:created>
  <dcterms:modified xsi:type="dcterms:W3CDTF">2019-07-21T20:13:41Z</dcterms:modified>
</cp:coreProperties>
</file>