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4688"/>
  </p:normalViewPr>
  <p:slideViewPr>
    <p:cSldViewPr snapToGrid="0" snapToObjects="1">
      <p:cViewPr>
        <p:scale>
          <a:sx n="100" d="100"/>
          <a:sy n="100" d="100"/>
        </p:scale>
        <p:origin x="8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93AC-3F99-3940-B7EA-94C80690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30ED7-57A2-DF4B-8A0A-2C3589B9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6CF-5FDE-5343-B469-5FEC889A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0D40-F607-BB4A-88EF-E500778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BFED-7D0E-B146-91AB-0CB156C9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446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8303-A8AE-D046-BCEC-E60CB552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5A70-4233-444C-B7B4-14F99F5E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CDBF-926C-2E45-BA59-E8564490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032C-B535-8C4A-9820-E7580762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9684-3EAA-AE42-ABDC-11AC0448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0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B3DE1-A63E-7644-9152-1B3C922E3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04B9-AC45-4744-BF9A-80BDA644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0E37-BFA2-F846-A34B-3D561C1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5AD7-5CF2-9B41-96D3-5D4B2A7B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86D3-C7A8-1445-B2A0-2205C774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64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2424-368E-2746-AE84-C92D36A9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FDF-57AA-0A4F-BA56-0FD775D4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C4DD-D733-2B43-81A5-57CD5FDA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03FC-A096-D249-8D85-EDB80154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A62DE-82ED-3947-9E35-CF1F010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634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8857-5747-BF41-92F6-28C83F0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34B2-CC76-F246-B657-2C3B591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5B0E-012B-674A-93E1-435BE08A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3094-9A67-2744-95C4-DC072608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D66F-16A6-8D48-99FC-93632FD3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4E4F-E3AB-774E-9D35-248052C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5003-BB23-AA42-8A05-37F9C0AF8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70AF-6ADD-E14D-B789-19693D68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2EBA-30A1-084E-B407-6CEC9A40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B851-ACA6-C643-A895-EC8A611A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32F1-9A30-4046-BD74-CA9DB1A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7831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33F0-626A-3C4B-991F-27CABF56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4C20-E800-BD4A-A6D2-B323D0A9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EE2A-41E2-AC4E-87B5-46BD44C8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59736-2736-8C44-B520-78B38D372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F2534-BB20-6444-8AFB-A178D503B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6D5F4-4669-0D4A-9FCD-0411DE1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B5AEC-844C-1F44-834B-7BAB9F93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1625-F19D-B444-B430-8AAF3E3A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65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60B0-48DE-E946-AF53-4292531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C5808-6D6E-5240-BDD8-29D7449E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AF182-47B0-6A46-80D8-A8FCAC5F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A47F6-3218-B242-B735-68AD8B8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981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5479A-F689-9B41-850B-18050536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31CE4-52C6-6143-8C1C-5BD8221E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11FDA-F884-1C47-A204-8DAECB9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40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73A8-CA49-C843-8A32-A7E06DC1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4972-8F60-6F41-84B0-F6F5A45A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A977D-CDB0-8F46-97A4-241C107E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6031-7EFA-8A4F-A3F5-FC814631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B9A6-54B2-704B-B55D-ADEBC6E2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9A3F-D114-2F47-9AA6-8224B2A2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62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882B-2391-7041-87BB-980C813F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4451B-062F-2E4E-AFE5-89F1BD528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90F6-D653-4A4A-9A25-FFE865C5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934ED-F85B-834E-9CD8-061AD362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5E5BE-2D22-0E44-9C04-D497A118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D21F-0B8D-CE45-B3C2-CDF8ADE5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9163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08829-E838-EF43-885B-4E2B10C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1CF5-7126-9243-BCE2-F4428A2A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D69A-43A2-DD40-8089-61558673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D02B-5FA8-614B-925F-EE27EEF55B2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9FFF-60F6-9A41-AEE6-8F2C8595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5895-E490-2945-B145-6D96452E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B28A-1101-C94B-9E06-094E75AA10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91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8323C-46CE-D84B-B9F9-8BCABDCB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117600"/>
            <a:ext cx="12128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2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7FB38-29DC-9A41-B2E8-CB60EFF7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10150148" cy="48006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7BC1CB-415D-C440-B4ED-75E8CEF9379A}"/>
              </a:ext>
            </a:extLst>
          </p:cNvPr>
          <p:cNvSpPr/>
          <p:nvPr/>
        </p:nvSpPr>
        <p:spPr>
          <a:xfrm>
            <a:off x="9372600" y="1003300"/>
            <a:ext cx="2463800" cy="939800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600" dirty="0"/>
              <a:t>Can we represent the value function with a table?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45B8F-917D-F445-B6ED-D09D65394B18}"/>
              </a:ext>
            </a:extLst>
          </p:cNvPr>
          <p:cNvSpPr txBox="1"/>
          <p:nvPr/>
        </p:nvSpPr>
        <p:spPr>
          <a:xfrm>
            <a:off x="7184698" y="15737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493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3CA07-C6C1-C643-8466-C9567833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77950"/>
            <a:ext cx="12014200" cy="53467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0D491C-A151-D245-BF00-B699B8025215}"/>
              </a:ext>
            </a:extLst>
          </p:cNvPr>
          <p:cNvSpPr/>
          <p:nvPr/>
        </p:nvSpPr>
        <p:spPr>
          <a:xfrm>
            <a:off x="1092200" y="133350"/>
            <a:ext cx="2463800" cy="939800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600" dirty="0"/>
              <a:t>Can we represent the value function with a table?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2F85276-FC68-2A45-91D3-AECDC36754C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032125" y="365125"/>
            <a:ext cx="692150" cy="210820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4283F1-BB4C-7D46-8F9B-D14DBEA34621}"/>
              </a:ext>
            </a:extLst>
          </p:cNvPr>
          <p:cNvSpPr txBox="1"/>
          <p:nvPr/>
        </p:nvSpPr>
        <p:spPr>
          <a:xfrm>
            <a:off x="2908300" y="137795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956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1E27A-0A28-C545-9064-5BD8E67C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5748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ADD4A-9801-C14D-8B22-54A727A9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Fernandez de Cabo</dc:creator>
  <cp:lastModifiedBy>Pedro Fernandez de Cabo</cp:lastModifiedBy>
  <cp:revision>3</cp:revision>
  <dcterms:created xsi:type="dcterms:W3CDTF">2020-12-03T14:09:26Z</dcterms:created>
  <dcterms:modified xsi:type="dcterms:W3CDTF">2020-12-03T15:09:33Z</dcterms:modified>
</cp:coreProperties>
</file>