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8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9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8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106" y="1052736"/>
            <a:ext cx="40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On-Board System Architecture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28184" y="4075212"/>
            <a:ext cx="138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86073" y="2988705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Atmel processor</a:t>
            </a:r>
            <a:endParaRPr lang="en-US" dirty="0"/>
          </a:p>
        </p:txBody>
      </p:sp>
      <p:cxnSp>
        <p:nvCxnSpPr>
          <p:cNvPr id="6" name="Elbow Connector 5"/>
          <p:cNvCxnSpPr>
            <a:stCxn id="23" idx="3"/>
          </p:cNvCxnSpPr>
          <p:nvPr/>
        </p:nvCxnSpPr>
        <p:spPr>
          <a:xfrm flipV="1">
            <a:off x="2358598" y="3528841"/>
            <a:ext cx="1327475" cy="684000"/>
          </a:xfrm>
          <a:prstGeom prst="bentConnector3">
            <a:avLst>
              <a:gd name="adj1" fmla="val 83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2" idx="3"/>
            <a:endCxn id="40" idx="1"/>
          </p:cNvCxnSpPr>
          <p:nvPr/>
        </p:nvCxnSpPr>
        <p:spPr>
          <a:xfrm>
            <a:off x="2358598" y="2556657"/>
            <a:ext cx="1327475" cy="684000"/>
          </a:xfrm>
          <a:prstGeom prst="bentConnector3">
            <a:avLst>
              <a:gd name="adj1" fmla="val 84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3"/>
            <a:endCxn id="17" idx="1"/>
          </p:cNvCxnSpPr>
          <p:nvPr/>
        </p:nvCxnSpPr>
        <p:spPr>
          <a:xfrm>
            <a:off x="5126233" y="3348745"/>
            <a:ext cx="1461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74994" y="2187325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SPI_XY</a:t>
            </a:r>
          </a:p>
        </p:txBody>
      </p:sp>
      <p:cxnSp>
        <p:nvCxnSpPr>
          <p:cNvPr id="20" name="Straight Arrow Connector 19"/>
          <p:cNvCxnSpPr>
            <a:stCxn id="17" idx="2"/>
            <a:endCxn id="16" idx="0"/>
          </p:cNvCxnSpPr>
          <p:nvPr/>
        </p:nvCxnSpPr>
        <p:spPr>
          <a:xfrm>
            <a:off x="7308304" y="3708785"/>
            <a:ext cx="57" cy="1586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36105" y="2979413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SPI_Radio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74994" y="3843509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I2C_Alt</a:t>
            </a:r>
          </a:p>
        </p:txBody>
      </p:sp>
      <p:sp>
        <p:nvSpPr>
          <p:cNvPr id="16" name="Flowchart: Predefined Process 15"/>
          <p:cNvSpPr/>
          <p:nvPr/>
        </p:nvSpPr>
        <p:spPr>
          <a:xfrm>
            <a:off x="6300192" y="5294821"/>
            <a:ext cx="2016338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Downlink Module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8224" y="2988705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NRF24L01 Radio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8438" y="2196617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Optical Flow Sensor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8438" y="3852801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ToF ranging sensor</a:t>
            </a:r>
          </a:p>
        </p:txBody>
      </p:sp>
    </p:spTree>
    <p:extLst>
      <p:ext uri="{BB962C8B-B14F-4D97-AF65-F5344CB8AC3E}">
        <p14:creationId xmlns:p14="http://schemas.microsoft.com/office/powerpoint/2010/main" val="19108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106" y="591691"/>
            <a:ext cx="40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On-Board System 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0493" y="1959352"/>
            <a:ext cx="1152128" cy="124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7060" y="28158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USB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07904" y="4056880"/>
            <a:ext cx="180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and Command Interface Module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608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Downlink Module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20272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Uplink Module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9" idx="3"/>
            <a:endCxn id="24" idx="1"/>
          </p:cNvCxnSpPr>
          <p:nvPr/>
        </p:nvCxnSpPr>
        <p:spPr>
          <a:xfrm>
            <a:off x="2195736" y="4521956"/>
            <a:ext cx="1512168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31" idx="1"/>
          </p:cNvCxnSpPr>
          <p:nvPr/>
        </p:nvCxnSpPr>
        <p:spPr>
          <a:xfrm flipV="1">
            <a:off x="5510352" y="4521956"/>
            <a:ext cx="1509920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9592" y="4170560"/>
            <a:ext cx="16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UART_Sensors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75700" y="415969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3600959" y="5589240"/>
            <a:ext cx="2016338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 &amp; Onboard Electronics</a:t>
            </a:r>
            <a:endParaRPr lang="en-US" dirty="0"/>
          </a:p>
        </p:txBody>
      </p:sp>
      <p:sp>
        <p:nvSpPr>
          <p:cNvPr id="36" name="Flowchart: Predefined Process 35"/>
          <p:cNvSpPr/>
          <p:nvPr/>
        </p:nvSpPr>
        <p:spPr>
          <a:xfrm>
            <a:off x="6517340" y="1484784"/>
            <a:ext cx="1655060" cy="5760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computer</a:t>
            </a:r>
            <a:endParaRPr lang="en-US" dirty="0"/>
          </a:p>
        </p:txBody>
      </p:sp>
      <p:cxnSp>
        <p:nvCxnSpPr>
          <p:cNvPr id="19" name="Curved Connector 18"/>
          <p:cNvCxnSpPr>
            <a:stCxn id="12" idx="1"/>
            <a:endCxn id="29" idx="2"/>
          </p:cNvCxnSpPr>
          <p:nvPr/>
        </p:nvCxnSpPr>
        <p:spPr>
          <a:xfrm rot="10800000">
            <a:off x="1619673" y="4884216"/>
            <a:ext cx="1981287" cy="1137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1" idx="2"/>
            <a:endCxn id="12" idx="3"/>
          </p:cNvCxnSpPr>
          <p:nvPr/>
        </p:nvCxnSpPr>
        <p:spPr>
          <a:xfrm rot="5400000">
            <a:off x="6038281" y="4463233"/>
            <a:ext cx="1137072" cy="19790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1340" y="1256114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1459" y="5591251"/>
            <a:ext cx="13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Orders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0188" y="5452752"/>
            <a:ext cx="138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45270" y="2210317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253" y="1815336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5270" y="264236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6022" y="2247384"/>
            <a:ext cx="16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UART_Sensors</a:t>
            </a:r>
            <a:endParaRPr lang="en-US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5270" y="309578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2601" y="2679432"/>
            <a:ext cx="1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cxnSp>
        <p:nvCxnSpPr>
          <p:cNvPr id="60" name="Straight Arrow Connector 59"/>
          <p:cNvCxnSpPr>
            <a:stCxn id="13" idx="2"/>
            <a:endCxn id="24" idx="0"/>
          </p:cNvCxnSpPr>
          <p:nvPr/>
        </p:nvCxnSpPr>
        <p:spPr>
          <a:xfrm>
            <a:off x="4609128" y="3319924"/>
            <a:ext cx="0" cy="73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6" idx="1"/>
            <a:endCxn id="13" idx="0"/>
          </p:cNvCxnSpPr>
          <p:nvPr/>
        </p:nvCxnSpPr>
        <p:spPr>
          <a:xfrm rot="10800000" flipV="1">
            <a:off x="4321340" y="1627868"/>
            <a:ext cx="2196000" cy="11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09128" y="34290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65" name="Elbow Connector 64"/>
          <p:cNvCxnSpPr/>
          <p:nvPr/>
        </p:nvCxnSpPr>
        <p:spPr>
          <a:xfrm rot="5400000" flipH="1" flipV="1">
            <a:off x="5238216" y="1538840"/>
            <a:ext cx="828000" cy="172800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82363" y="16288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92737" y="2214322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V="1">
            <a:off x="2879960" y="2724879"/>
            <a:ext cx="864000" cy="1800000"/>
          </a:xfrm>
          <a:prstGeom prst="bentConnector3">
            <a:avLst>
              <a:gd name="adj1" fmla="val 27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69222" y="3429000"/>
            <a:ext cx="159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 GPIOs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19340" y="2725168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86" name="Elbow Connector 85"/>
          <p:cNvCxnSpPr/>
          <p:nvPr/>
        </p:nvCxnSpPr>
        <p:spPr>
          <a:xfrm>
            <a:off x="445270" y="3861048"/>
            <a:ext cx="1174402" cy="2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5536" y="349171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91" name="Elbow Connector 90"/>
          <p:cNvCxnSpPr>
            <a:stCxn id="13" idx="3"/>
            <a:endCxn id="31" idx="0"/>
          </p:cNvCxnSpPr>
          <p:nvPr/>
        </p:nvCxnSpPr>
        <p:spPr>
          <a:xfrm>
            <a:off x="5221196" y="3067896"/>
            <a:ext cx="2375140" cy="109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1" idx="3"/>
            <a:endCxn id="13" idx="1"/>
          </p:cNvCxnSpPr>
          <p:nvPr/>
        </p:nvCxnSpPr>
        <p:spPr>
          <a:xfrm>
            <a:off x="3002621" y="2582210"/>
            <a:ext cx="994439" cy="4856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61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Eloy</dc:creator>
  <cp:lastModifiedBy>Eloy</cp:lastModifiedBy>
  <cp:revision>26</cp:revision>
  <dcterms:created xsi:type="dcterms:W3CDTF">2019-08-04T11:14:57Z</dcterms:created>
  <dcterms:modified xsi:type="dcterms:W3CDTF">2019-08-18T18:45:11Z</dcterms:modified>
</cp:coreProperties>
</file>