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6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3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8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4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6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7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9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0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8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72C9-CCE1-40F2-99DB-C654E9F39923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792" y="44624"/>
            <a:ext cx="390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FPGA Firmware Architecture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00819" y="1628800"/>
            <a:ext cx="116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Command Frame Bytes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4287" y="2060849"/>
            <a:ext cx="10081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UART PC Frames &amp; </a:t>
            </a:r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4287" y="3956167"/>
            <a:ext cx="1008112" cy="112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UART Drone Frames &amp; Sync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23728" y="2204865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Frame Decoder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23728" y="4068302"/>
            <a:ext cx="1152128" cy="90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Drone Frame Decoder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84168" y="908720"/>
            <a:ext cx="7920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 PID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84168" y="2668269"/>
            <a:ext cx="792088" cy="90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 PID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84168" y="3964414"/>
            <a:ext cx="792088" cy="90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PID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84368" y="2668269"/>
            <a:ext cx="1152128" cy="90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PPM Encoder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84168" y="5692606"/>
            <a:ext cx="792088" cy="90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2" idx="3"/>
            <a:endCxn id="24" idx="1"/>
          </p:cNvCxnSpPr>
          <p:nvPr/>
        </p:nvCxnSpPr>
        <p:spPr>
          <a:xfrm>
            <a:off x="1122399" y="2492897"/>
            <a:ext cx="1001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3"/>
            <a:endCxn id="25" idx="1"/>
          </p:cNvCxnSpPr>
          <p:nvPr/>
        </p:nvCxnSpPr>
        <p:spPr>
          <a:xfrm flipV="1">
            <a:off x="1122399" y="4520675"/>
            <a:ext cx="10013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2399" y="3668135"/>
            <a:ext cx="114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Frame Bytes</a:t>
            </a:r>
          </a:p>
        </p:txBody>
      </p:sp>
      <p:cxnSp>
        <p:nvCxnSpPr>
          <p:cNvPr id="54" name="Elbow Connector 53"/>
          <p:cNvCxnSpPr>
            <a:endCxn id="26" idx="1"/>
          </p:cNvCxnSpPr>
          <p:nvPr/>
        </p:nvCxnSpPr>
        <p:spPr>
          <a:xfrm flipV="1">
            <a:off x="3275856" y="1376772"/>
            <a:ext cx="2808312" cy="864000"/>
          </a:xfrm>
          <a:prstGeom prst="bentConnector3">
            <a:avLst>
              <a:gd name="adj1" fmla="val 4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7" idx="1"/>
          </p:cNvCxnSpPr>
          <p:nvPr/>
        </p:nvCxnSpPr>
        <p:spPr>
          <a:xfrm>
            <a:off x="3275856" y="2384944"/>
            <a:ext cx="2808312" cy="735698"/>
          </a:xfrm>
          <a:prstGeom prst="bentConnector3">
            <a:avLst>
              <a:gd name="adj1" fmla="val 303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3275856" y="2564904"/>
            <a:ext cx="2808312" cy="2094063"/>
          </a:xfrm>
          <a:prstGeom prst="bentConnector3">
            <a:avLst>
              <a:gd name="adj1" fmla="val 242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3275856" y="2745264"/>
            <a:ext cx="2808312" cy="3384000"/>
          </a:xfrm>
          <a:prstGeom prst="bentConnector3">
            <a:avLst>
              <a:gd name="adj1" fmla="val 18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flipV="1">
            <a:off x="3564216" y="1844824"/>
            <a:ext cx="2952000" cy="288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>
            <a:off x="2375887" y="3032856"/>
            <a:ext cx="2088000" cy="288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67944" y="692696"/>
            <a:ext cx="161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Alt Command &amp; Alt KpKiKd</a:t>
            </a:r>
          </a:p>
        </p:txBody>
      </p:sp>
      <p:cxnSp>
        <p:nvCxnSpPr>
          <p:cNvPr id="89" name="Elbow Connector 88"/>
          <p:cNvCxnSpPr>
            <a:stCxn id="26" idx="3"/>
            <a:endCxn id="29" idx="0"/>
          </p:cNvCxnSpPr>
          <p:nvPr/>
        </p:nvCxnSpPr>
        <p:spPr>
          <a:xfrm>
            <a:off x="6876256" y="1376772"/>
            <a:ext cx="1584176" cy="12914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7" idx="3"/>
            <a:endCxn id="29" idx="1"/>
          </p:cNvCxnSpPr>
          <p:nvPr/>
        </p:nvCxnSpPr>
        <p:spPr>
          <a:xfrm>
            <a:off x="6876256" y="312064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28" idx="3"/>
            <a:endCxn id="29" idx="2"/>
          </p:cNvCxnSpPr>
          <p:nvPr/>
        </p:nvCxnSpPr>
        <p:spPr>
          <a:xfrm flipV="1">
            <a:off x="6876256" y="3573015"/>
            <a:ext cx="1368000" cy="8437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76255" y="776933"/>
            <a:ext cx="86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Alt Order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6256" y="2548533"/>
            <a:ext cx="10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Forward Order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876255" y="3831691"/>
            <a:ext cx="10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Side Order</a:t>
            </a:r>
          </a:p>
        </p:txBody>
      </p:sp>
      <p:cxnSp>
        <p:nvCxnSpPr>
          <p:cNvPr id="98" name="Elbow Connector 97"/>
          <p:cNvCxnSpPr/>
          <p:nvPr/>
        </p:nvCxnSpPr>
        <p:spPr>
          <a:xfrm flipV="1">
            <a:off x="6876256" y="3573016"/>
            <a:ext cx="1800000" cy="2556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876255" y="5538539"/>
            <a:ext cx="10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Turn Order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59932" y="5795972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Turn Command</a:t>
            </a:r>
          </a:p>
        </p:txBody>
      </p:sp>
      <p:cxnSp>
        <p:nvCxnSpPr>
          <p:cNvPr id="116" name="Elbow Connector 115"/>
          <p:cNvCxnSpPr/>
          <p:nvPr/>
        </p:nvCxnSpPr>
        <p:spPr>
          <a:xfrm rot="5400000">
            <a:off x="3131903" y="3933040"/>
            <a:ext cx="720000" cy="432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flipV="1">
            <a:off x="3708216" y="3573015"/>
            <a:ext cx="2736000" cy="216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6200000" flipH="1">
            <a:off x="3131856" y="4905160"/>
            <a:ext cx="504000" cy="216000"/>
          </a:xfrm>
          <a:prstGeom prst="bentConnector3">
            <a:avLst>
              <a:gd name="adj1" fmla="val 14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endCxn id="28" idx="2"/>
          </p:cNvCxnSpPr>
          <p:nvPr/>
        </p:nvCxnSpPr>
        <p:spPr>
          <a:xfrm flipV="1">
            <a:off x="3491880" y="4869160"/>
            <a:ext cx="2988332" cy="396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067944" y="1835532"/>
            <a:ext cx="16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 Measure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108139" y="3429000"/>
            <a:ext cx="16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Measure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108139" y="4931876"/>
            <a:ext cx="16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Measure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067944" y="2492896"/>
            <a:ext cx="210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Forward Command &amp; XY KpKiKd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109166" y="4006805"/>
            <a:ext cx="16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Side Command &amp; XY KpKiKd</a:t>
            </a:r>
          </a:p>
        </p:txBody>
      </p:sp>
    </p:spTree>
    <p:extLst>
      <p:ext uri="{BB962C8B-B14F-4D97-AF65-F5344CB8AC3E}">
        <p14:creationId xmlns:p14="http://schemas.microsoft.com/office/powerpoint/2010/main" val="19108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0106" y="591691"/>
            <a:ext cx="40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On-Board System 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0493" y="1959352"/>
            <a:ext cx="1152128" cy="124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Module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7060" y="281586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 USB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07904" y="4056880"/>
            <a:ext cx="18024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and Command Interface Module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608" y="4159696"/>
            <a:ext cx="1152128" cy="7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Downlink Module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20272" y="4159696"/>
            <a:ext cx="1152128" cy="7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Uplink Module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29" idx="3"/>
            <a:endCxn id="24" idx="1"/>
          </p:cNvCxnSpPr>
          <p:nvPr/>
        </p:nvCxnSpPr>
        <p:spPr>
          <a:xfrm>
            <a:off x="2195736" y="4521956"/>
            <a:ext cx="1512168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31" idx="1"/>
          </p:cNvCxnSpPr>
          <p:nvPr/>
        </p:nvCxnSpPr>
        <p:spPr>
          <a:xfrm flipV="1">
            <a:off x="5510352" y="4521956"/>
            <a:ext cx="1509920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9592" y="4170560"/>
            <a:ext cx="16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UART_Sensors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75700" y="4159696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PPM_Frames</a:t>
            </a:r>
          </a:p>
        </p:txBody>
      </p:sp>
      <p:sp>
        <p:nvSpPr>
          <p:cNvPr id="12" name="Flowchart: Predefined Process 11"/>
          <p:cNvSpPr/>
          <p:nvPr/>
        </p:nvSpPr>
        <p:spPr>
          <a:xfrm>
            <a:off x="3600959" y="5589240"/>
            <a:ext cx="2016338" cy="86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Drone &amp; Onboard Electronics</a:t>
            </a:r>
            <a:endParaRPr lang="en-US" dirty="0"/>
          </a:p>
        </p:txBody>
      </p:sp>
      <p:sp>
        <p:nvSpPr>
          <p:cNvPr id="36" name="Flowchart: Predefined Process 35"/>
          <p:cNvSpPr/>
          <p:nvPr/>
        </p:nvSpPr>
        <p:spPr>
          <a:xfrm>
            <a:off x="6517340" y="1484784"/>
            <a:ext cx="1655060" cy="5760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computer</a:t>
            </a:r>
            <a:endParaRPr lang="en-US" dirty="0"/>
          </a:p>
        </p:txBody>
      </p:sp>
      <p:cxnSp>
        <p:nvCxnSpPr>
          <p:cNvPr id="19" name="Curved Connector 18"/>
          <p:cNvCxnSpPr>
            <a:stCxn id="12" idx="1"/>
            <a:endCxn id="29" idx="2"/>
          </p:cNvCxnSpPr>
          <p:nvPr/>
        </p:nvCxnSpPr>
        <p:spPr>
          <a:xfrm rot="10800000">
            <a:off x="1619673" y="4884216"/>
            <a:ext cx="1981287" cy="1137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1" idx="2"/>
            <a:endCxn id="12" idx="3"/>
          </p:cNvCxnSpPr>
          <p:nvPr/>
        </p:nvCxnSpPr>
        <p:spPr>
          <a:xfrm rot="5400000">
            <a:off x="6038281" y="4463233"/>
            <a:ext cx="1137072" cy="19790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21340" y="1256114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1459" y="5591251"/>
            <a:ext cx="13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Orders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50188" y="5452752"/>
            <a:ext cx="138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Sensors Measures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45270" y="2210317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0253" y="1815336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45270" y="2642365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6022" y="2247384"/>
            <a:ext cx="166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UART_Sensors</a:t>
            </a:r>
            <a:endParaRPr lang="en-US" dirty="0" smtClean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45270" y="3095785"/>
            <a:ext cx="140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2601" y="2679432"/>
            <a:ext cx="15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PPM_Frames</a:t>
            </a:r>
          </a:p>
        </p:txBody>
      </p:sp>
      <p:cxnSp>
        <p:nvCxnSpPr>
          <p:cNvPr id="60" name="Straight Arrow Connector 59"/>
          <p:cNvCxnSpPr>
            <a:stCxn id="13" idx="2"/>
            <a:endCxn id="24" idx="0"/>
          </p:cNvCxnSpPr>
          <p:nvPr/>
        </p:nvCxnSpPr>
        <p:spPr>
          <a:xfrm>
            <a:off x="4609128" y="3319924"/>
            <a:ext cx="0" cy="73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6" idx="1"/>
            <a:endCxn id="13" idx="0"/>
          </p:cNvCxnSpPr>
          <p:nvPr/>
        </p:nvCxnSpPr>
        <p:spPr>
          <a:xfrm rot="10800000" flipV="1">
            <a:off x="4321340" y="1627868"/>
            <a:ext cx="2196000" cy="1188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09128" y="3429000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</a:t>
            </a:r>
          </a:p>
        </p:txBody>
      </p:sp>
      <p:cxnSp>
        <p:nvCxnSpPr>
          <p:cNvPr id="65" name="Elbow Connector 64"/>
          <p:cNvCxnSpPr/>
          <p:nvPr/>
        </p:nvCxnSpPr>
        <p:spPr>
          <a:xfrm rot="5400000" flipH="1" flipV="1">
            <a:off x="5238216" y="1538840"/>
            <a:ext cx="828000" cy="1728000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82363" y="1628800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92737" y="2214322"/>
            <a:ext cx="138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</a:t>
            </a:r>
          </a:p>
        </p:txBody>
      </p:sp>
      <p:cxnSp>
        <p:nvCxnSpPr>
          <p:cNvPr id="77" name="Elbow Connector 76"/>
          <p:cNvCxnSpPr/>
          <p:nvPr/>
        </p:nvCxnSpPr>
        <p:spPr>
          <a:xfrm rot="16200000" flipV="1">
            <a:off x="2879960" y="2724879"/>
            <a:ext cx="864000" cy="1800000"/>
          </a:xfrm>
          <a:prstGeom prst="bentConnector3">
            <a:avLst>
              <a:gd name="adj1" fmla="val 27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69222" y="3429000"/>
            <a:ext cx="159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 GPIOs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19340" y="2725168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Programing</a:t>
            </a:r>
          </a:p>
        </p:txBody>
      </p:sp>
      <p:cxnSp>
        <p:nvCxnSpPr>
          <p:cNvPr id="86" name="Elbow Connector 85"/>
          <p:cNvCxnSpPr/>
          <p:nvPr/>
        </p:nvCxnSpPr>
        <p:spPr>
          <a:xfrm>
            <a:off x="445270" y="3861048"/>
            <a:ext cx="1174402" cy="288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5536" y="3491716"/>
            <a:ext cx="15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Programing</a:t>
            </a:r>
          </a:p>
        </p:txBody>
      </p:sp>
      <p:cxnSp>
        <p:nvCxnSpPr>
          <p:cNvPr id="91" name="Elbow Connector 90"/>
          <p:cNvCxnSpPr>
            <a:stCxn id="13" idx="3"/>
            <a:endCxn id="31" idx="0"/>
          </p:cNvCxnSpPr>
          <p:nvPr/>
        </p:nvCxnSpPr>
        <p:spPr>
          <a:xfrm>
            <a:off x="5221196" y="3067896"/>
            <a:ext cx="2375140" cy="109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1" idx="3"/>
            <a:endCxn id="13" idx="1"/>
          </p:cNvCxnSpPr>
          <p:nvPr/>
        </p:nvCxnSpPr>
        <p:spPr>
          <a:xfrm>
            <a:off x="3002621" y="2582210"/>
            <a:ext cx="994439" cy="4856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105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Eloy</dc:creator>
  <cp:lastModifiedBy>Eloy</cp:lastModifiedBy>
  <cp:revision>38</cp:revision>
  <dcterms:created xsi:type="dcterms:W3CDTF">2019-08-04T11:14:57Z</dcterms:created>
  <dcterms:modified xsi:type="dcterms:W3CDTF">2019-08-21T18:05:10Z</dcterms:modified>
</cp:coreProperties>
</file>