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8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79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8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72C9-CCE1-40F2-99DB-C654E9F3992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9B2-62EC-4566-B920-90175A5A335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9872" y="50851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On-Board </a:t>
            </a: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692696"/>
            <a:ext cx="432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Top Level System Architecture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8104" y="50851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2191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08104" y="205640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1640" y="205640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3" name="Straight Arrow Connector 2"/>
          <p:cNvCxnSpPr>
            <a:stCxn id="13" idx="3"/>
            <a:endCxn id="11" idx="1"/>
          </p:cNvCxnSpPr>
          <p:nvPr/>
        </p:nvCxnSpPr>
        <p:spPr>
          <a:xfrm>
            <a:off x="2771800" y="256046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6" idx="0"/>
          </p:cNvCxnSpPr>
          <p:nvPr/>
        </p:nvCxnSpPr>
        <p:spPr>
          <a:xfrm>
            <a:off x="6228184" y="3064520"/>
            <a:ext cx="0" cy="202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403" y="3923764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Movement Orders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4139952" y="3064520"/>
            <a:ext cx="1368152" cy="202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4253" y="3790781"/>
            <a:ext cx="190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 Measures</a:t>
            </a:r>
          </a:p>
        </p:txBody>
      </p:sp>
      <p:sp>
        <p:nvSpPr>
          <p:cNvPr id="25" name="Oval 24"/>
          <p:cNvSpPr/>
          <p:nvPr/>
        </p:nvSpPr>
        <p:spPr>
          <a:xfrm>
            <a:off x="2555776" y="3501008"/>
            <a:ext cx="5969747" cy="129614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/>
          <p:cNvSpPr/>
          <p:nvPr/>
        </p:nvSpPr>
        <p:spPr>
          <a:xfrm>
            <a:off x="2627784" y="2056408"/>
            <a:ext cx="3024336" cy="100811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3611840" y="1402189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 Interface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5656" y="3790780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Radio Interface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72" y="2629897"/>
            <a:ext cx="124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Ground Module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72" y="3356992"/>
            <a:ext cx="12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Flight Module</a:t>
            </a:r>
          </a:p>
        </p:txBody>
      </p:sp>
    </p:spTree>
    <p:extLst>
      <p:ext uri="{BB962C8B-B14F-4D97-AF65-F5344CB8AC3E}">
        <p14:creationId xmlns:p14="http://schemas.microsoft.com/office/powerpoint/2010/main" val="19108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Eloy</dc:creator>
  <cp:lastModifiedBy>Eloy</cp:lastModifiedBy>
  <cp:revision>9</cp:revision>
  <dcterms:created xsi:type="dcterms:W3CDTF">2019-08-04T11:14:57Z</dcterms:created>
  <dcterms:modified xsi:type="dcterms:W3CDTF">2019-08-18T18:52:30Z</dcterms:modified>
</cp:coreProperties>
</file>