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D567D-DD0C-482C-B571-D66AB01490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A527C54-BB45-44BA-8E07-2F93ED6A8027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5DC35C42-198C-4AA8-9698-0C3BB8363E18}" type="parTrans" cxnId="{F58B0AC7-F6FD-4259-A29C-274B0F560572}">
      <dgm:prSet/>
      <dgm:spPr/>
      <dgm:t>
        <a:bodyPr/>
        <a:lstStyle/>
        <a:p>
          <a:endParaRPr lang="en-US"/>
        </a:p>
      </dgm:t>
    </dgm:pt>
    <dgm:pt modelId="{7CE8792E-81E1-44A9-9CE2-A9D130AC1919}" type="sibTrans" cxnId="{F58B0AC7-F6FD-4259-A29C-274B0F560572}">
      <dgm:prSet/>
      <dgm:spPr/>
      <dgm:t>
        <a:bodyPr/>
        <a:lstStyle/>
        <a:p>
          <a:endParaRPr lang="en-US"/>
        </a:p>
      </dgm:t>
    </dgm:pt>
    <dgm:pt modelId="{AA55DC63-92CF-4416-9514-2304881494B8}">
      <dgm:prSet/>
      <dgm:spPr/>
      <dgm:t>
        <a:bodyPr/>
        <a:lstStyle/>
        <a:p>
          <a:r>
            <a:rPr lang="es-ES"/>
            <a:t>Objetivos</a:t>
          </a:r>
          <a:endParaRPr lang="en-US"/>
        </a:p>
      </dgm:t>
    </dgm:pt>
    <dgm:pt modelId="{F16E2942-223D-46C3-8A42-8156ED9C67A7}" type="parTrans" cxnId="{F13C16D5-04F3-4D93-A385-2597B9BC79CB}">
      <dgm:prSet/>
      <dgm:spPr/>
      <dgm:t>
        <a:bodyPr/>
        <a:lstStyle/>
        <a:p>
          <a:endParaRPr lang="en-US"/>
        </a:p>
      </dgm:t>
    </dgm:pt>
    <dgm:pt modelId="{169B35AD-4F57-40D5-AAAA-C62679F2F21C}" type="sibTrans" cxnId="{F13C16D5-04F3-4D93-A385-2597B9BC79CB}">
      <dgm:prSet/>
      <dgm:spPr/>
      <dgm:t>
        <a:bodyPr/>
        <a:lstStyle/>
        <a:p>
          <a:endParaRPr lang="en-US"/>
        </a:p>
      </dgm:t>
    </dgm:pt>
    <dgm:pt modelId="{33CC728A-9EF2-4FAB-A6A0-CD420E3C0CE5}">
      <dgm:prSet/>
      <dgm:spPr/>
      <dgm:t>
        <a:bodyPr/>
        <a:lstStyle/>
        <a:p>
          <a:r>
            <a:rPr lang="es-ES"/>
            <a:t>Infraestructura</a:t>
          </a:r>
          <a:endParaRPr lang="en-US"/>
        </a:p>
      </dgm:t>
    </dgm:pt>
    <dgm:pt modelId="{366E5B1E-E491-4F27-8510-099DF53B5CE4}" type="parTrans" cxnId="{1DC3C1A9-F372-4A44-ADBF-D197C53B29AD}">
      <dgm:prSet/>
      <dgm:spPr/>
      <dgm:t>
        <a:bodyPr/>
        <a:lstStyle/>
        <a:p>
          <a:endParaRPr lang="en-US"/>
        </a:p>
      </dgm:t>
    </dgm:pt>
    <dgm:pt modelId="{753F3FD6-0198-4F98-AF2D-4BA2DA569D61}" type="sibTrans" cxnId="{1DC3C1A9-F372-4A44-ADBF-D197C53B29AD}">
      <dgm:prSet/>
      <dgm:spPr/>
      <dgm:t>
        <a:bodyPr/>
        <a:lstStyle/>
        <a:p>
          <a:endParaRPr lang="en-US"/>
        </a:p>
      </dgm:t>
    </dgm:pt>
    <dgm:pt modelId="{FEDF6C2B-FF95-4C83-AE18-6870787629CB}">
      <dgm:prSet/>
      <dgm:spPr/>
      <dgm:t>
        <a:bodyPr/>
        <a:lstStyle/>
        <a:p>
          <a:r>
            <a:rPr lang="es-ES" dirty="0"/>
            <a:t>Prácticas en </a:t>
          </a:r>
          <a:r>
            <a:rPr lang="es-ES" dirty="0" err="1"/>
            <a:t>Jupyter</a:t>
          </a:r>
          <a:endParaRPr lang="en-US" dirty="0"/>
        </a:p>
      </dgm:t>
    </dgm:pt>
    <dgm:pt modelId="{F5B93C64-B638-4B5A-BC7F-21D0851420E2}" type="parTrans" cxnId="{4B86B97F-49E5-4FE3-850F-282B5ABD0543}">
      <dgm:prSet/>
      <dgm:spPr/>
      <dgm:t>
        <a:bodyPr/>
        <a:lstStyle/>
        <a:p>
          <a:endParaRPr lang="en-US"/>
        </a:p>
      </dgm:t>
    </dgm:pt>
    <dgm:pt modelId="{57D5262F-DE35-4AB1-87EB-8BBD279BCDEC}" type="sibTrans" cxnId="{4B86B97F-49E5-4FE3-850F-282B5ABD0543}">
      <dgm:prSet/>
      <dgm:spPr/>
      <dgm:t>
        <a:bodyPr/>
        <a:lstStyle/>
        <a:p>
          <a:endParaRPr lang="en-US"/>
        </a:p>
      </dgm:t>
    </dgm:pt>
    <dgm:pt modelId="{82A6681B-716A-4873-8261-458DE42335FE}">
      <dgm:prSet/>
      <dgm:spPr/>
      <dgm:t>
        <a:bodyPr/>
        <a:lstStyle/>
        <a:p>
          <a:r>
            <a:rPr lang="es-ES" dirty="0"/>
            <a:t>Ejemplos Resultados Práctica 7</a:t>
          </a:r>
          <a:endParaRPr lang="en-US" dirty="0"/>
        </a:p>
      </dgm:t>
    </dgm:pt>
    <dgm:pt modelId="{46D32C40-0023-48AF-8345-B52B3E3FAB21}" type="parTrans" cxnId="{7AAAC563-6598-466F-B460-D4C241F03CA3}">
      <dgm:prSet/>
      <dgm:spPr/>
      <dgm:t>
        <a:bodyPr/>
        <a:lstStyle/>
        <a:p>
          <a:endParaRPr lang="en-US"/>
        </a:p>
      </dgm:t>
    </dgm:pt>
    <dgm:pt modelId="{99F845B3-6EBB-4D38-9706-4E73559F7602}" type="sibTrans" cxnId="{7AAAC563-6598-466F-B460-D4C241F03CA3}">
      <dgm:prSet/>
      <dgm:spPr/>
      <dgm:t>
        <a:bodyPr/>
        <a:lstStyle/>
        <a:p>
          <a:endParaRPr lang="en-US"/>
        </a:p>
      </dgm:t>
    </dgm:pt>
    <dgm:pt modelId="{6675CE22-631F-4324-BFBA-8E09F16FCDC5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37CE751F-7162-4FB3-BF99-C4B4BCECACB9}" type="parTrans" cxnId="{6EC763CA-5185-452D-8436-27F3B2EDB660}">
      <dgm:prSet/>
      <dgm:spPr/>
      <dgm:t>
        <a:bodyPr/>
        <a:lstStyle/>
        <a:p>
          <a:endParaRPr lang="en-US"/>
        </a:p>
      </dgm:t>
    </dgm:pt>
    <dgm:pt modelId="{E0804D15-3758-4DD2-B8BF-F26B77E15953}" type="sibTrans" cxnId="{6EC763CA-5185-452D-8436-27F3B2EDB660}">
      <dgm:prSet/>
      <dgm:spPr/>
      <dgm:t>
        <a:bodyPr/>
        <a:lstStyle/>
        <a:p>
          <a:endParaRPr lang="en-US"/>
        </a:p>
      </dgm:t>
    </dgm:pt>
    <dgm:pt modelId="{14A3BBAB-2B50-4FBA-A67D-AAA0BA5B4247}" type="pres">
      <dgm:prSet presAssocID="{A3AD567D-DD0C-482C-B571-D66AB0149033}" presName="root" presStyleCnt="0">
        <dgm:presLayoutVars>
          <dgm:dir/>
          <dgm:resizeHandles val="exact"/>
        </dgm:presLayoutVars>
      </dgm:prSet>
      <dgm:spPr/>
    </dgm:pt>
    <dgm:pt modelId="{EEE467C4-9857-460C-A024-C399CF79C174}" type="pres">
      <dgm:prSet presAssocID="{4A527C54-BB45-44BA-8E07-2F93ED6A8027}" presName="compNode" presStyleCnt="0"/>
      <dgm:spPr/>
    </dgm:pt>
    <dgm:pt modelId="{51E605AD-3AB7-4C78-9775-D6A9795E4F13}" type="pres">
      <dgm:prSet presAssocID="{4A527C54-BB45-44BA-8E07-2F93ED6A8027}" presName="bgRect" presStyleLbl="bgShp" presStyleIdx="0" presStyleCnt="6"/>
      <dgm:spPr/>
    </dgm:pt>
    <dgm:pt modelId="{B2AEBF1D-4E8F-4432-983D-88AB1274AA83}" type="pres">
      <dgm:prSet presAssocID="{4A527C54-BB45-44BA-8E07-2F93ED6A80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8C9695E-7F34-4C83-8498-F336D5CF568A}" type="pres">
      <dgm:prSet presAssocID="{4A527C54-BB45-44BA-8E07-2F93ED6A8027}" presName="spaceRect" presStyleCnt="0"/>
      <dgm:spPr/>
    </dgm:pt>
    <dgm:pt modelId="{6E00A29A-2633-474C-81A1-31CF40CA12B8}" type="pres">
      <dgm:prSet presAssocID="{4A527C54-BB45-44BA-8E07-2F93ED6A8027}" presName="parTx" presStyleLbl="revTx" presStyleIdx="0" presStyleCnt="6">
        <dgm:presLayoutVars>
          <dgm:chMax val="0"/>
          <dgm:chPref val="0"/>
        </dgm:presLayoutVars>
      </dgm:prSet>
      <dgm:spPr/>
    </dgm:pt>
    <dgm:pt modelId="{A1A4A720-A3B6-4AC4-BB41-4578D7468D65}" type="pres">
      <dgm:prSet presAssocID="{7CE8792E-81E1-44A9-9CE2-A9D130AC1919}" presName="sibTrans" presStyleCnt="0"/>
      <dgm:spPr/>
    </dgm:pt>
    <dgm:pt modelId="{F42B4141-D2DE-4103-9187-7FBD734CBDFE}" type="pres">
      <dgm:prSet presAssocID="{AA55DC63-92CF-4416-9514-2304881494B8}" presName="compNode" presStyleCnt="0"/>
      <dgm:spPr/>
    </dgm:pt>
    <dgm:pt modelId="{929855FF-F994-40D5-BBAE-D3C93F70F411}" type="pres">
      <dgm:prSet presAssocID="{AA55DC63-92CF-4416-9514-2304881494B8}" presName="bgRect" presStyleLbl="bgShp" presStyleIdx="1" presStyleCnt="6"/>
      <dgm:spPr/>
    </dgm:pt>
    <dgm:pt modelId="{6532E942-B94B-46EB-A19B-BA5E55AA3252}" type="pres">
      <dgm:prSet presAssocID="{AA55DC63-92CF-4416-9514-2304881494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0B173A52-DB06-48FE-A322-43DD3576BB5B}" type="pres">
      <dgm:prSet presAssocID="{AA55DC63-92CF-4416-9514-2304881494B8}" presName="spaceRect" presStyleCnt="0"/>
      <dgm:spPr/>
    </dgm:pt>
    <dgm:pt modelId="{8139940B-2CAD-46A4-9558-8576FCF6FA62}" type="pres">
      <dgm:prSet presAssocID="{AA55DC63-92CF-4416-9514-2304881494B8}" presName="parTx" presStyleLbl="revTx" presStyleIdx="1" presStyleCnt="6">
        <dgm:presLayoutVars>
          <dgm:chMax val="0"/>
          <dgm:chPref val="0"/>
        </dgm:presLayoutVars>
      </dgm:prSet>
      <dgm:spPr/>
    </dgm:pt>
    <dgm:pt modelId="{5DFB0788-597F-4749-9F9A-898A1DFEEDAB}" type="pres">
      <dgm:prSet presAssocID="{169B35AD-4F57-40D5-AAAA-C62679F2F21C}" presName="sibTrans" presStyleCnt="0"/>
      <dgm:spPr/>
    </dgm:pt>
    <dgm:pt modelId="{5ABD0261-87BC-41AF-AC05-571C62509BEB}" type="pres">
      <dgm:prSet presAssocID="{33CC728A-9EF2-4FAB-A6A0-CD420E3C0CE5}" presName="compNode" presStyleCnt="0"/>
      <dgm:spPr/>
    </dgm:pt>
    <dgm:pt modelId="{A48DD3E7-1264-4D96-B060-70D531834A19}" type="pres">
      <dgm:prSet presAssocID="{33CC728A-9EF2-4FAB-A6A0-CD420E3C0CE5}" presName="bgRect" presStyleLbl="bgShp" presStyleIdx="2" presStyleCnt="6"/>
      <dgm:spPr/>
    </dgm:pt>
    <dgm:pt modelId="{BA99F91D-4F03-4AE5-95D7-12044A4F723B}" type="pres">
      <dgm:prSet presAssocID="{33CC728A-9EF2-4FAB-A6A0-CD420E3C0C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6DE2D344-FCE6-4580-A73F-64C90DEC186D}" type="pres">
      <dgm:prSet presAssocID="{33CC728A-9EF2-4FAB-A6A0-CD420E3C0CE5}" presName="spaceRect" presStyleCnt="0"/>
      <dgm:spPr/>
    </dgm:pt>
    <dgm:pt modelId="{2B28DD1C-82EE-4C23-AD29-2F8728A84228}" type="pres">
      <dgm:prSet presAssocID="{33CC728A-9EF2-4FAB-A6A0-CD420E3C0CE5}" presName="parTx" presStyleLbl="revTx" presStyleIdx="2" presStyleCnt="6">
        <dgm:presLayoutVars>
          <dgm:chMax val="0"/>
          <dgm:chPref val="0"/>
        </dgm:presLayoutVars>
      </dgm:prSet>
      <dgm:spPr/>
    </dgm:pt>
    <dgm:pt modelId="{33F27656-37FD-479C-882B-85FB12B96713}" type="pres">
      <dgm:prSet presAssocID="{753F3FD6-0198-4F98-AF2D-4BA2DA569D61}" presName="sibTrans" presStyleCnt="0"/>
      <dgm:spPr/>
    </dgm:pt>
    <dgm:pt modelId="{13F23246-A5CF-40B6-BC67-9C4BA769E2BC}" type="pres">
      <dgm:prSet presAssocID="{FEDF6C2B-FF95-4C83-AE18-6870787629CB}" presName="compNode" presStyleCnt="0"/>
      <dgm:spPr/>
    </dgm:pt>
    <dgm:pt modelId="{794AC508-9147-47F9-B87D-187B2C8EF2A7}" type="pres">
      <dgm:prSet presAssocID="{FEDF6C2B-FF95-4C83-AE18-6870787629CB}" presName="bgRect" presStyleLbl="bgShp" presStyleIdx="3" presStyleCnt="6"/>
      <dgm:spPr/>
    </dgm:pt>
    <dgm:pt modelId="{D683AF74-0214-474C-ABCF-6C2F76928E05}" type="pres">
      <dgm:prSet presAssocID="{FEDF6C2B-FF95-4C83-AE18-6870787629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D95EF563-F030-49F3-8C57-982FD345A44F}" type="pres">
      <dgm:prSet presAssocID="{FEDF6C2B-FF95-4C83-AE18-6870787629CB}" presName="spaceRect" presStyleCnt="0"/>
      <dgm:spPr/>
    </dgm:pt>
    <dgm:pt modelId="{D766C435-0793-4422-AAED-D071842F387F}" type="pres">
      <dgm:prSet presAssocID="{FEDF6C2B-FF95-4C83-AE18-6870787629CB}" presName="parTx" presStyleLbl="revTx" presStyleIdx="3" presStyleCnt="6">
        <dgm:presLayoutVars>
          <dgm:chMax val="0"/>
          <dgm:chPref val="0"/>
        </dgm:presLayoutVars>
      </dgm:prSet>
      <dgm:spPr/>
    </dgm:pt>
    <dgm:pt modelId="{944C7F48-5243-4768-B6E5-92C70A1A535A}" type="pres">
      <dgm:prSet presAssocID="{57D5262F-DE35-4AB1-87EB-8BBD279BCDEC}" presName="sibTrans" presStyleCnt="0"/>
      <dgm:spPr/>
    </dgm:pt>
    <dgm:pt modelId="{97CB14B8-F697-45D3-9B13-0660939E3C74}" type="pres">
      <dgm:prSet presAssocID="{82A6681B-716A-4873-8261-458DE42335FE}" presName="compNode" presStyleCnt="0"/>
      <dgm:spPr/>
    </dgm:pt>
    <dgm:pt modelId="{DD2395B4-7477-446E-A6B7-230FCD394028}" type="pres">
      <dgm:prSet presAssocID="{82A6681B-716A-4873-8261-458DE42335FE}" presName="bgRect" presStyleLbl="bgShp" presStyleIdx="4" presStyleCnt="6"/>
      <dgm:spPr/>
    </dgm:pt>
    <dgm:pt modelId="{B1DA2347-C1A0-4A1D-B278-F535FDE88B0D}" type="pres">
      <dgm:prSet presAssocID="{82A6681B-716A-4873-8261-458DE42335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12ED79D6-DBA7-43B7-9C7F-6D9F56112F3C}" type="pres">
      <dgm:prSet presAssocID="{82A6681B-716A-4873-8261-458DE42335FE}" presName="spaceRect" presStyleCnt="0"/>
      <dgm:spPr/>
    </dgm:pt>
    <dgm:pt modelId="{F4944898-04D8-40BE-8472-D37294874C28}" type="pres">
      <dgm:prSet presAssocID="{82A6681B-716A-4873-8261-458DE42335FE}" presName="parTx" presStyleLbl="revTx" presStyleIdx="4" presStyleCnt="6">
        <dgm:presLayoutVars>
          <dgm:chMax val="0"/>
          <dgm:chPref val="0"/>
        </dgm:presLayoutVars>
      </dgm:prSet>
      <dgm:spPr/>
    </dgm:pt>
    <dgm:pt modelId="{7C1C987C-42AF-429C-81BB-B1EE68D0C5A9}" type="pres">
      <dgm:prSet presAssocID="{99F845B3-6EBB-4D38-9706-4E73559F7602}" presName="sibTrans" presStyleCnt="0"/>
      <dgm:spPr/>
    </dgm:pt>
    <dgm:pt modelId="{34589629-18F3-47A1-A5D5-6F2843B4C42A}" type="pres">
      <dgm:prSet presAssocID="{6675CE22-631F-4324-BFBA-8E09F16FCDC5}" presName="compNode" presStyleCnt="0"/>
      <dgm:spPr/>
    </dgm:pt>
    <dgm:pt modelId="{FBE9E2CF-3DCD-4914-80C1-4308DAE7C3E5}" type="pres">
      <dgm:prSet presAssocID="{6675CE22-631F-4324-BFBA-8E09F16FCDC5}" presName="bgRect" presStyleLbl="bgShp" presStyleIdx="5" presStyleCnt="6"/>
      <dgm:spPr/>
    </dgm:pt>
    <dgm:pt modelId="{2FE33009-998E-4525-B32B-95A821A8A4FD}" type="pres">
      <dgm:prSet presAssocID="{6675CE22-631F-4324-BFBA-8E09F16FCD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968F98DA-9709-4AA9-8AAA-34953916871F}" type="pres">
      <dgm:prSet presAssocID="{6675CE22-631F-4324-BFBA-8E09F16FCDC5}" presName="spaceRect" presStyleCnt="0"/>
      <dgm:spPr/>
    </dgm:pt>
    <dgm:pt modelId="{73724372-D5C1-4C94-9B3C-F0DFE8AAECA4}" type="pres">
      <dgm:prSet presAssocID="{6675CE22-631F-4324-BFBA-8E09F16FCD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B8535-71A6-476C-8DC3-DA89B859E0B6}" type="presOf" srcId="{4A527C54-BB45-44BA-8E07-2F93ED6A8027}" destId="{6E00A29A-2633-474C-81A1-31CF40CA12B8}" srcOrd="0" destOrd="0" presId="urn:microsoft.com/office/officeart/2018/2/layout/IconVerticalSolidList"/>
    <dgm:cxn modelId="{7516433C-980C-4C96-9698-50453502BD16}" type="presOf" srcId="{82A6681B-716A-4873-8261-458DE42335FE}" destId="{F4944898-04D8-40BE-8472-D37294874C28}" srcOrd="0" destOrd="0" presId="urn:microsoft.com/office/officeart/2018/2/layout/IconVerticalSolidList"/>
    <dgm:cxn modelId="{7AAAC563-6598-466F-B460-D4C241F03CA3}" srcId="{A3AD567D-DD0C-482C-B571-D66AB0149033}" destId="{82A6681B-716A-4873-8261-458DE42335FE}" srcOrd="4" destOrd="0" parTransId="{46D32C40-0023-48AF-8345-B52B3E3FAB21}" sibTransId="{99F845B3-6EBB-4D38-9706-4E73559F7602}"/>
    <dgm:cxn modelId="{4E04454F-A7C8-4615-A489-80599D09787E}" type="presOf" srcId="{AA55DC63-92CF-4416-9514-2304881494B8}" destId="{8139940B-2CAD-46A4-9558-8576FCF6FA62}" srcOrd="0" destOrd="0" presId="urn:microsoft.com/office/officeart/2018/2/layout/IconVerticalSolidList"/>
    <dgm:cxn modelId="{4B86B97F-49E5-4FE3-850F-282B5ABD0543}" srcId="{A3AD567D-DD0C-482C-B571-D66AB0149033}" destId="{FEDF6C2B-FF95-4C83-AE18-6870787629CB}" srcOrd="3" destOrd="0" parTransId="{F5B93C64-B638-4B5A-BC7F-21D0851420E2}" sibTransId="{57D5262F-DE35-4AB1-87EB-8BBD279BCDEC}"/>
    <dgm:cxn modelId="{0479679C-8DDB-47DD-83EF-3C66765938F7}" type="presOf" srcId="{6675CE22-631F-4324-BFBA-8E09F16FCDC5}" destId="{73724372-D5C1-4C94-9B3C-F0DFE8AAECA4}" srcOrd="0" destOrd="0" presId="urn:microsoft.com/office/officeart/2018/2/layout/IconVerticalSolidList"/>
    <dgm:cxn modelId="{1DC3C1A9-F372-4A44-ADBF-D197C53B29AD}" srcId="{A3AD567D-DD0C-482C-B571-D66AB0149033}" destId="{33CC728A-9EF2-4FAB-A6A0-CD420E3C0CE5}" srcOrd="2" destOrd="0" parTransId="{366E5B1E-E491-4F27-8510-099DF53B5CE4}" sibTransId="{753F3FD6-0198-4F98-AF2D-4BA2DA569D61}"/>
    <dgm:cxn modelId="{F58B0AC7-F6FD-4259-A29C-274B0F560572}" srcId="{A3AD567D-DD0C-482C-B571-D66AB0149033}" destId="{4A527C54-BB45-44BA-8E07-2F93ED6A8027}" srcOrd="0" destOrd="0" parTransId="{5DC35C42-198C-4AA8-9698-0C3BB8363E18}" sibTransId="{7CE8792E-81E1-44A9-9CE2-A9D130AC1919}"/>
    <dgm:cxn modelId="{0BFF0DCA-B50B-4CA2-B134-67A12BF0AE38}" type="presOf" srcId="{33CC728A-9EF2-4FAB-A6A0-CD420E3C0CE5}" destId="{2B28DD1C-82EE-4C23-AD29-2F8728A84228}" srcOrd="0" destOrd="0" presId="urn:microsoft.com/office/officeart/2018/2/layout/IconVerticalSolidList"/>
    <dgm:cxn modelId="{6EC763CA-5185-452D-8436-27F3B2EDB660}" srcId="{A3AD567D-DD0C-482C-B571-D66AB0149033}" destId="{6675CE22-631F-4324-BFBA-8E09F16FCDC5}" srcOrd="5" destOrd="0" parTransId="{37CE751F-7162-4FB3-BF99-C4B4BCECACB9}" sibTransId="{E0804D15-3758-4DD2-B8BF-F26B77E15953}"/>
    <dgm:cxn modelId="{F13C16D5-04F3-4D93-A385-2597B9BC79CB}" srcId="{A3AD567D-DD0C-482C-B571-D66AB0149033}" destId="{AA55DC63-92CF-4416-9514-2304881494B8}" srcOrd="1" destOrd="0" parTransId="{F16E2942-223D-46C3-8A42-8156ED9C67A7}" sibTransId="{169B35AD-4F57-40D5-AAAA-C62679F2F21C}"/>
    <dgm:cxn modelId="{979D98D5-318C-4B91-AC9D-34027FC95F86}" type="presOf" srcId="{FEDF6C2B-FF95-4C83-AE18-6870787629CB}" destId="{D766C435-0793-4422-AAED-D071842F387F}" srcOrd="0" destOrd="0" presId="urn:microsoft.com/office/officeart/2018/2/layout/IconVerticalSolidList"/>
    <dgm:cxn modelId="{9FBB93FF-D242-4BA0-9248-2688D280BFD4}" type="presOf" srcId="{A3AD567D-DD0C-482C-B571-D66AB0149033}" destId="{14A3BBAB-2B50-4FBA-A67D-AAA0BA5B4247}" srcOrd="0" destOrd="0" presId="urn:microsoft.com/office/officeart/2018/2/layout/IconVerticalSolidList"/>
    <dgm:cxn modelId="{CB420E63-57DE-4CB9-AF50-483D642348B8}" type="presParOf" srcId="{14A3BBAB-2B50-4FBA-A67D-AAA0BA5B4247}" destId="{EEE467C4-9857-460C-A024-C399CF79C174}" srcOrd="0" destOrd="0" presId="urn:microsoft.com/office/officeart/2018/2/layout/IconVerticalSolidList"/>
    <dgm:cxn modelId="{EF14285B-93DD-408A-93D2-28C0C76B6BE4}" type="presParOf" srcId="{EEE467C4-9857-460C-A024-C399CF79C174}" destId="{51E605AD-3AB7-4C78-9775-D6A9795E4F13}" srcOrd="0" destOrd="0" presId="urn:microsoft.com/office/officeart/2018/2/layout/IconVerticalSolidList"/>
    <dgm:cxn modelId="{833960A6-D481-49C6-8E21-E82D4D47C700}" type="presParOf" srcId="{EEE467C4-9857-460C-A024-C399CF79C174}" destId="{B2AEBF1D-4E8F-4432-983D-88AB1274AA83}" srcOrd="1" destOrd="0" presId="urn:microsoft.com/office/officeart/2018/2/layout/IconVerticalSolidList"/>
    <dgm:cxn modelId="{4392BE96-F729-44A1-868E-87AE75C74FC5}" type="presParOf" srcId="{EEE467C4-9857-460C-A024-C399CF79C174}" destId="{98C9695E-7F34-4C83-8498-F336D5CF568A}" srcOrd="2" destOrd="0" presId="urn:microsoft.com/office/officeart/2018/2/layout/IconVerticalSolidList"/>
    <dgm:cxn modelId="{D2E23AC1-1A03-490D-A890-05DC4C4E001D}" type="presParOf" srcId="{EEE467C4-9857-460C-A024-C399CF79C174}" destId="{6E00A29A-2633-474C-81A1-31CF40CA12B8}" srcOrd="3" destOrd="0" presId="urn:microsoft.com/office/officeart/2018/2/layout/IconVerticalSolidList"/>
    <dgm:cxn modelId="{377E2A39-B71F-49C1-AE87-31F14008A8D4}" type="presParOf" srcId="{14A3BBAB-2B50-4FBA-A67D-AAA0BA5B4247}" destId="{A1A4A720-A3B6-4AC4-BB41-4578D7468D65}" srcOrd="1" destOrd="0" presId="urn:microsoft.com/office/officeart/2018/2/layout/IconVerticalSolidList"/>
    <dgm:cxn modelId="{77B06897-F789-4003-B213-4FDE257195BD}" type="presParOf" srcId="{14A3BBAB-2B50-4FBA-A67D-AAA0BA5B4247}" destId="{F42B4141-D2DE-4103-9187-7FBD734CBDFE}" srcOrd="2" destOrd="0" presId="urn:microsoft.com/office/officeart/2018/2/layout/IconVerticalSolidList"/>
    <dgm:cxn modelId="{BB5EDDD6-D331-4D4E-AE36-B691A93F3A5C}" type="presParOf" srcId="{F42B4141-D2DE-4103-9187-7FBD734CBDFE}" destId="{929855FF-F994-40D5-BBAE-D3C93F70F411}" srcOrd="0" destOrd="0" presId="urn:microsoft.com/office/officeart/2018/2/layout/IconVerticalSolidList"/>
    <dgm:cxn modelId="{F7EACCFD-B783-4CB0-B27D-CBFD758FB7AC}" type="presParOf" srcId="{F42B4141-D2DE-4103-9187-7FBD734CBDFE}" destId="{6532E942-B94B-46EB-A19B-BA5E55AA3252}" srcOrd="1" destOrd="0" presId="urn:microsoft.com/office/officeart/2018/2/layout/IconVerticalSolidList"/>
    <dgm:cxn modelId="{0B2B3F28-7502-476D-AD9E-F84DDC4A8FAB}" type="presParOf" srcId="{F42B4141-D2DE-4103-9187-7FBD734CBDFE}" destId="{0B173A52-DB06-48FE-A322-43DD3576BB5B}" srcOrd="2" destOrd="0" presId="urn:microsoft.com/office/officeart/2018/2/layout/IconVerticalSolidList"/>
    <dgm:cxn modelId="{F66CA292-E0BC-41D7-A294-B8CA701797C1}" type="presParOf" srcId="{F42B4141-D2DE-4103-9187-7FBD734CBDFE}" destId="{8139940B-2CAD-46A4-9558-8576FCF6FA62}" srcOrd="3" destOrd="0" presId="urn:microsoft.com/office/officeart/2018/2/layout/IconVerticalSolidList"/>
    <dgm:cxn modelId="{C136705A-FD8A-428A-AD4A-1B1D1D94C3E9}" type="presParOf" srcId="{14A3BBAB-2B50-4FBA-A67D-AAA0BA5B4247}" destId="{5DFB0788-597F-4749-9F9A-898A1DFEEDAB}" srcOrd="3" destOrd="0" presId="urn:microsoft.com/office/officeart/2018/2/layout/IconVerticalSolidList"/>
    <dgm:cxn modelId="{E94C6F95-F3DA-4D02-AE5D-8BD4F9FC3144}" type="presParOf" srcId="{14A3BBAB-2B50-4FBA-A67D-AAA0BA5B4247}" destId="{5ABD0261-87BC-41AF-AC05-571C62509BEB}" srcOrd="4" destOrd="0" presId="urn:microsoft.com/office/officeart/2018/2/layout/IconVerticalSolidList"/>
    <dgm:cxn modelId="{56C01EA5-B84C-4562-A85A-E8B69B39C255}" type="presParOf" srcId="{5ABD0261-87BC-41AF-AC05-571C62509BEB}" destId="{A48DD3E7-1264-4D96-B060-70D531834A19}" srcOrd="0" destOrd="0" presId="urn:microsoft.com/office/officeart/2018/2/layout/IconVerticalSolidList"/>
    <dgm:cxn modelId="{CB542C3E-8D02-44C1-A6B2-3356A62F51CB}" type="presParOf" srcId="{5ABD0261-87BC-41AF-AC05-571C62509BEB}" destId="{BA99F91D-4F03-4AE5-95D7-12044A4F723B}" srcOrd="1" destOrd="0" presId="urn:microsoft.com/office/officeart/2018/2/layout/IconVerticalSolidList"/>
    <dgm:cxn modelId="{BA1A2BF7-9779-4019-AC21-C23947ABB210}" type="presParOf" srcId="{5ABD0261-87BC-41AF-AC05-571C62509BEB}" destId="{6DE2D344-FCE6-4580-A73F-64C90DEC186D}" srcOrd="2" destOrd="0" presId="urn:microsoft.com/office/officeart/2018/2/layout/IconVerticalSolidList"/>
    <dgm:cxn modelId="{C85EE6AA-0EF1-4880-B411-11FF5C9324B1}" type="presParOf" srcId="{5ABD0261-87BC-41AF-AC05-571C62509BEB}" destId="{2B28DD1C-82EE-4C23-AD29-2F8728A84228}" srcOrd="3" destOrd="0" presId="urn:microsoft.com/office/officeart/2018/2/layout/IconVerticalSolidList"/>
    <dgm:cxn modelId="{A3CA6F34-ABE6-4D7A-B1FE-B8CE7B974040}" type="presParOf" srcId="{14A3BBAB-2B50-4FBA-A67D-AAA0BA5B4247}" destId="{33F27656-37FD-479C-882B-85FB12B96713}" srcOrd="5" destOrd="0" presId="urn:microsoft.com/office/officeart/2018/2/layout/IconVerticalSolidList"/>
    <dgm:cxn modelId="{9964DAFB-8A55-48EF-A178-386E934DCBB2}" type="presParOf" srcId="{14A3BBAB-2B50-4FBA-A67D-AAA0BA5B4247}" destId="{13F23246-A5CF-40B6-BC67-9C4BA769E2BC}" srcOrd="6" destOrd="0" presId="urn:microsoft.com/office/officeart/2018/2/layout/IconVerticalSolidList"/>
    <dgm:cxn modelId="{2EBEFF41-051B-4FCE-A438-DC899530582D}" type="presParOf" srcId="{13F23246-A5CF-40B6-BC67-9C4BA769E2BC}" destId="{794AC508-9147-47F9-B87D-187B2C8EF2A7}" srcOrd="0" destOrd="0" presId="urn:microsoft.com/office/officeart/2018/2/layout/IconVerticalSolidList"/>
    <dgm:cxn modelId="{82C51E94-0AD3-4702-814F-96B02656D57D}" type="presParOf" srcId="{13F23246-A5CF-40B6-BC67-9C4BA769E2BC}" destId="{D683AF74-0214-474C-ABCF-6C2F76928E05}" srcOrd="1" destOrd="0" presId="urn:microsoft.com/office/officeart/2018/2/layout/IconVerticalSolidList"/>
    <dgm:cxn modelId="{80D67009-D44C-45A0-B1F8-14C37C3E59BC}" type="presParOf" srcId="{13F23246-A5CF-40B6-BC67-9C4BA769E2BC}" destId="{D95EF563-F030-49F3-8C57-982FD345A44F}" srcOrd="2" destOrd="0" presId="urn:microsoft.com/office/officeart/2018/2/layout/IconVerticalSolidList"/>
    <dgm:cxn modelId="{699483C3-BC4A-4F14-85C1-2F207E8C78E7}" type="presParOf" srcId="{13F23246-A5CF-40B6-BC67-9C4BA769E2BC}" destId="{D766C435-0793-4422-AAED-D071842F387F}" srcOrd="3" destOrd="0" presId="urn:microsoft.com/office/officeart/2018/2/layout/IconVerticalSolidList"/>
    <dgm:cxn modelId="{864032BB-EC03-4009-A52C-F0FDDF463607}" type="presParOf" srcId="{14A3BBAB-2B50-4FBA-A67D-AAA0BA5B4247}" destId="{944C7F48-5243-4768-B6E5-92C70A1A535A}" srcOrd="7" destOrd="0" presId="urn:microsoft.com/office/officeart/2018/2/layout/IconVerticalSolidList"/>
    <dgm:cxn modelId="{DF1BA9AA-F3E9-4A71-BDA9-7FE01152989E}" type="presParOf" srcId="{14A3BBAB-2B50-4FBA-A67D-AAA0BA5B4247}" destId="{97CB14B8-F697-45D3-9B13-0660939E3C74}" srcOrd="8" destOrd="0" presId="urn:microsoft.com/office/officeart/2018/2/layout/IconVerticalSolidList"/>
    <dgm:cxn modelId="{61210C25-72A9-4382-BF51-2F1A3809C1DB}" type="presParOf" srcId="{97CB14B8-F697-45D3-9B13-0660939E3C74}" destId="{DD2395B4-7477-446E-A6B7-230FCD394028}" srcOrd="0" destOrd="0" presId="urn:microsoft.com/office/officeart/2018/2/layout/IconVerticalSolidList"/>
    <dgm:cxn modelId="{160D39C8-6867-45DB-B554-584056CB5FC0}" type="presParOf" srcId="{97CB14B8-F697-45D3-9B13-0660939E3C74}" destId="{B1DA2347-C1A0-4A1D-B278-F535FDE88B0D}" srcOrd="1" destOrd="0" presId="urn:microsoft.com/office/officeart/2018/2/layout/IconVerticalSolidList"/>
    <dgm:cxn modelId="{94EAA49F-A580-447C-BD99-D3EB7C2D8AD2}" type="presParOf" srcId="{97CB14B8-F697-45D3-9B13-0660939E3C74}" destId="{12ED79D6-DBA7-43B7-9C7F-6D9F56112F3C}" srcOrd="2" destOrd="0" presId="urn:microsoft.com/office/officeart/2018/2/layout/IconVerticalSolidList"/>
    <dgm:cxn modelId="{684A3412-03E8-49BF-A442-C78AF681ECB9}" type="presParOf" srcId="{97CB14B8-F697-45D3-9B13-0660939E3C74}" destId="{F4944898-04D8-40BE-8472-D37294874C28}" srcOrd="3" destOrd="0" presId="urn:microsoft.com/office/officeart/2018/2/layout/IconVerticalSolidList"/>
    <dgm:cxn modelId="{124A39A9-AF8D-4203-9F78-AC860374E6CF}" type="presParOf" srcId="{14A3BBAB-2B50-4FBA-A67D-AAA0BA5B4247}" destId="{7C1C987C-42AF-429C-81BB-B1EE68D0C5A9}" srcOrd="9" destOrd="0" presId="urn:microsoft.com/office/officeart/2018/2/layout/IconVerticalSolidList"/>
    <dgm:cxn modelId="{D6087368-EAC3-4E48-84FA-3A5FDFC17FF5}" type="presParOf" srcId="{14A3BBAB-2B50-4FBA-A67D-AAA0BA5B4247}" destId="{34589629-18F3-47A1-A5D5-6F2843B4C42A}" srcOrd="10" destOrd="0" presId="urn:microsoft.com/office/officeart/2018/2/layout/IconVerticalSolidList"/>
    <dgm:cxn modelId="{08604E73-F14C-4176-864E-0FE0F8B74AD3}" type="presParOf" srcId="{34589629-18F3-47A1-A5D5-6F2843B4C42A}" destId="{FBE9E2CF-3DCD-4914-80C1-4308DAE7C3E5}" srcOrd="0" destOrd="0" presId="urn:microsoft.com/office/officeart/2018/2/layout/IconVerticalSolidList"/>
    <dgm:cxn modelId="{7B2AC9F7-4CF3-43D4-AA4B-AFE590285C88}" type="presParOf" srcId="{34589629-18F3-47A1-A5D5-6F2843B4C42A}" destId="{2FE33009-998E-4525-B32B-95A821A8A4FD}" srcOrd="1" destOrd="0" presId="urn:microsoft.com/office/officeart/2018/2/layout/IconVerticalSolidList"/>
    <dgm:cxn modelId="{4DA39009-F0C5-4EF6-BE3D-0D421C5B4AF4}" type="presParOf" srcId="{34589629-18F3-47A1-A5D5-6F2843B4C42A}" destId="{968F98DA-9709-4AA9-8AAA-34953916871F}" srcOrd="2" destOrd="0" presId="urn:microsoft.com/office/officeart/2018/2/layout/IconVerticalSolidList"/>
    <dgm:cxn modelId="{8C63D530-D30E-4243-82C1-DD6690608D4C}" type="presParOf" srcId="{34589629-18F3-47A1-A5D5-6F2843B4C42A}" destId="{73724372-D5C1-4C94-9B3C-F0DFE8AAEC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05AD-3AB7-4C78-9775-D6A9795E4F13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EBF1D-4E8F-4432-983D-88AB1274AA83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A29A-2633-474C-81A1-31CF40CA12B8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Introducción</a:t>
          </a:r>
          <a:endParaRPr lang="en-US" sz="1900" kern="1200"/>
        </a:p>
      </dsp:txBody>
      <dsp:txXfrm>
        <a:off x="835310" y="1697"/>
        <a:ext cx="5555964" cy="723212"/>
      </dsp:txXfrm>
    </dsp:sp>
    <dsp:sp modelId="{929855FF-F994-40D5-BBAE-D3C93F70F411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2E942-B94B-46EB-A19B-BA5E55AA3252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9940B-2CAD-46A4-9558-8576FCF6FA62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Objetivos</a:t>
          </a:r>
          <a:endParaRPr lang="en-US" sz="1900" kern="1200"/>
        </a:p>
      </dsp:txBody>
      <dsp:txXfrm>
        <a:off x="835310" y="905713"/>
        <a:ext cx="5555964" cy="723212"/>
      </dsp:txXfrm>
    </dsp:sp>
    <dsp:sp modelId="{A48DD3E7-1264-4D96-B060-70D531834A19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F91D-4F03-4AE5-95D7-12044A4F723B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DD1C-82EE-4C23-AD29-2F8728A84228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</a:t>
          </a:r>
          <a:endParaRPr lang="en-US" sz="1900" kern="1200"/>
        </a:p>
      </dsp:txBody>
      <dsp:txXfrm>
        <a:off x="835310" y="1809729"/>
        <a:ext cx="5555964" cy="723212"/>
      </dsp:txXfrm>
    </dsp:sp>
    <dsp:sp modelId="{794AC508-9147-47F9-B87D-187B2C8EF2A7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3AF74-0214-474C-ABCF-6C2F76928E05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C435-0793-4422-AAED-D071842F387F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Prácticas en </a:t>
          </a:r>
          <a:r>
            <a:rPr lang="es-ES" sz="1900" kern="1200" dirty="0" err="1"/>
            <a:t>Jupyter</a:t>
          </a:r>
          <a:endParaRPr lang="en-US" sz="1900" kern="1200" dirty="0"/>
        </a:p>
      </dsp:txBody>
      <dsp:txXfrm>
        <a:off x="835310" y="2713745"/>
        <a:ext cx="5555964" cy="723212"/>
      </dsp:txXfrm>
    </dsp:sp>
    <dsp:sp modelId="{DD2395B4-7477-446E-A6B7-230FCD394028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2347-C1A0-4A1D-B278-F535FDE88B0D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44898-04D8-40BE-8472-D37294874C28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Ejemplos Resultados Práctica 7</a:t>
          </a:r>
          <a:endParaRPr lang="en-US" sz="1900" kern="1200" dirty="0"/>
        </a:p>
      </dsp:txBody>
      <dsp:txXfrm>
        <a:off x="835310" y="3617761"/>
        <a:ext cx="5555964" cy="723212"/>
      </dsp:txXfrm>
    </dsp:sp>
    <dsp:sp modelId="{FBE9E2CF-3DCD-4914-80C1-4308DAE7C3E5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33009-998E-4525-B32B-95A821A8A4FD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24372-D5C1-4C94-9B3C-F0DFE8AAECA4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Conclusiones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7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06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0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5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8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3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4DCB-4952-49CB-84B7-A208F994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106026"/>
            <a:ext cx="8495070" cy="1784402"/>
          </a:xfrm>
        </p:spPr>
        <p:txBody>
          <a:bodyPr anchor="b">
            <a:normAutofit/>
          </a:bodyPr>
          <a:lstStyle/>
          <a:p>
            <a:r>
              <a:rPr lang="es-ES" sz="4200" dirty="0">
                <a:latin typeface="Bahnschrift SemiBold Condensed" panose="020B0502040204020203" pitchFamily="34" charset="0"/>
              </a:rPr>
              <a:t>Curso práctico multiplataforma de Tratamiento Digital de la Imagen con </a:t>
            </a:r>
            <a:r>
              <a:rPr lang="es-ES" sz="4200" dirty="0" err="1">
                <a:latin typeface="Bahnschrift SemiBold Condensed" panose="020B0502040204020203" pitchFamily="34" charset="0"/>
              </a:rPr>
              <a:t>Jupyter</a:t>
            </a:r>
            <a:endParaRPr lang="es-ES" sz="4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9547D-E429-44AC-9BC9-4963E8BB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/>
              <a:t>Ana Cuevas Bravo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EABDBA8-42D7-4CD5-A57D-32F79ED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3" y="695144"/>
            <a:ext cx="2406494" cy="1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8156F-1E0A-4E4A-A17C-51BFE1A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 práctica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C3885-F97D-4206-91DE-2D3CA7FE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8" y="2681546"/>
            <a:ext cx="10225063" cy="3777467"/>
          </a:xfrm>
        </p:spPr>
      </p:pic>
    </p:spTree>
    <p:extLst>
      <p:ext uri="{BB962C8B-B14F-4D97-AF65-F5344CB8AC3E}">
        <p14:creationId xmlns:p14="http://schemas.microsoft.com/office/powerpoint/2010/main" val="20989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15827-D526-4EBE-9506-EC3DC461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Introducción: Análisis e histograma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512F5-3FA1-4ABA-9C75-6C41C4FA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51618" cy="3416300"/>
          </a:xfrm>
        </p:spPr>
        <p:txBody>
          <a:bodyPr/>
          <a:lstStyle/>
          <a:p>
            <a:r>
              <a:rPr lang="es-ES"/>
              <a:t>Se invita a inspeccionar la imagen</a:t>
            </a:r>
          </a:p>
          <a:p>
            <a:r>
              <a:rPr lang="es-ES"/>
              <a:t>Uso de histograma en prácticas anteriores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6148E-D3A7-471B-A910-964B096C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80" y="4058093"/>
            <a:ext cx="7228977" cy="2575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F266E4-D9E8-448D-B649-10F2548C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7" y="2265781"/>
            <a:ext cx="3094945" cy="2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3CF6C-0F6C-4652-A21B-B062A9F1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RGB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F7B4A-3A6B-4C42-ABBF-D346C8D6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207"/>
            <a:ext cx="8825659" cy="3549593"/>
          </a:xfrm>
        </p:spPr>
        <p:txBody>
          <a:bodyPr/>
          <a:lstStyle/>
          <a:p>
            <a:r>
              <a:rPr lang="es-ES" dirty="0"/>
              <a:t>K-medias con las características de color RGB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D8F1C-2A1D-4CA7-8E66-28173943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91" y="2950536"/>
            <a:ext cx="8569617" cy="35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89D66-444C-4C1E-8F78-D8C8A0DA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DE1C51-AEC1-420B-86A0-A0F7924E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7" y="2563346"/>
            <a:ext cx="3683292" cy="3824957"/>
          </a:xfr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55FAAF70-C2C0-4E66-A780-833748B0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5" y="2897944"/>
            <a:ext cx="3362968" cy="3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692A-64CD-4315-A3DC-8C45B34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2: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64A50-B51A-4A8C-A180-B7BA398D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61108" cy="3416300"/>
          </a:xfrm>
        </p:spPr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espacio de color</a:t>
            </a:r>
          </a:p>
          <a:p>
            <a:r>
              <a:rPr lang="es-ES" dirty="0"/>
              <a:t>Diferentes normas: 1976 Vs 1999</a:t>
            </a:r>
          </a:p>
          <a:p>
            <a:r>
              <a:rPr lang="es-ES" dirty="0"/>
              <a:t>Necesidad de una nueva función</a:t>
            </a:r>
          </a:p>
          <a:p>
            <a:r>
              <a:rPr lang="es-ES" dirty="0"/>
              <a:t>Se programa siguiendo la versión de Matlab de guía</a:t>
            </a:r>
          </a:p>
          <a:p>
            <a:r>
              <a:rPr lang="es-ES" dirty="0"/>
              <a:t>Resultados idénticos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D50BB85-D517-48F8-9A0F-593BE6F2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1988628"/>
            <a:ext cx="3173707" cy="2323022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CC07F1-C68A-4850-BDD8-9ED35037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4311650"/>
            <a:ext cx="3173707" cy="23382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972BE-F244-44D0-BF9B-985D8013AA6F}"/>
              </a:ext>
            </a:extLst>
          </p:cNvPr>
          <p:cNvSpPr txBox="1"/>
          <p:nvPr/>
        </p:nvSpPr>
        <p:spPr>
          <a:xfrm>
            <a:off x="10769600" y="2351314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AA10E4-97B5-462E-AAD2-0C292B07B994}"/>
              </a:ext>
            </a:extLst>
          </p:cNvPr>
          <p:cNvSpPr txBox="1"/>
          <p:nvPr/>
        </p:nvSpPr>
        <p:spPr>
          <a:xfrm>
            <a:off x="10769600" y="44921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</p:spTree>
    <p:extLst>
      <p:ext uri="{BB962C8B-B14F-4D97-AF65-F5344CB8AC3E}">
        <p14:creationId xmlns:p14="http://schemas.microsoft.com/office/powerpoint/2010/main" val="15970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AF1BD1-044F-434C-9E2D-46D8DEC1A7CF}"/>
              </a:ext>
            </a:extLst>
          </p:cNvPr>
          <p:cNvSpPr txBox="1"/>
          <p:nvPr/>
        </p:nvSpPr>
        <p:spPr>
          <a:xfrm>
            <a:off x="2873827" y="5283200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54FD68-3C5D-4BBE-9573-E999BA4DA1F6}"/>
              </a:ext>
            </a:extLst>
          </p:cNvPr>
          <p:cNvSpPr txBox="1"/>
          <p:nvPr/>
        </p:nvSpPr>
        <p:spPr>
          <a:xfrm>
            <a:off x="8418289" y="5283200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3E392C6C-C7F8-4055-A236-0BA0CCD1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73" y="1205468"/>
            <a:ext cx="3543795" cy="3553321"/>
          </a:xfrm>
          <a:prstGeom prst="rect">
            <a:avLst/>
          </a:prstGeom>
        </p:spPr>
      </p:pic>
      <p:pic>
        <p:nvPicPr>
          <p:cNvPr id="11" name="Imagen 10" descr="Mapa&#10;&#10;Descripción generada automáticamente">
            <a:extLst>
              <a:ext uri="{FF2B5EF4-FFF2-40B4-BE49-F238E27FC236}">
                <a16:creationId xmlns:a16="http://schemas.microsoft.com/office/drawing/2014/main" id="{E7220050-A194-40D1-BD53-BDBB5DC7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2" y="1205468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18640-6ACB-4009-870D-2DBE6369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3:Filtros de textura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CE77-6DDF-4F23-A81B-448A772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Filtros de textura definidos por características estadísticas</a:t>
            </a:r>
          </a:p>
          <a:p>
            <a:pPr>
              <a:lnSpc>
                <a:spcPct val="150000"/>
              </a:lnSpc>
            </a:pPr>
            <a:r>
              <a:rPr lang="es-ES" dirty="0"/>
              <a:t>3 filtros: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Entropía: se encuentra alternativa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Rango: Se tiene que programar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típica: Se tiene que programar</a:t>
            </a:r>
          </a:p>
          <a:p>
            <a:pPr>
              <a:lnSpc>
                <a:spcPct val="150000"/>
              </a:lnSpc>
            </a:pPr>
            <a:r>
              <a:rPr lang="es-ES" dirty="0"/>
              <a:t>Resultados iguales</a:t>
            </a:r>
          </a:p>
        </p:txBody>
      </p:sp>
    </p:spTree>
    <p:extLst>
      <p:ext uri="{BB962C8B-B14F-4D97-AF65-F5344CB8AC3E}">
        <p14:creationId xmlns:p14="http://schemas.microsoft.com/office/powerpoint/2010/main" val="45730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AF1BD1-044F-434C-9E2D-46D8DEC1A7CF}"/>
              </a:ext>
            </a:extLst>
          </p:cNvPr>
          <p:cNvSpPr txBox="1"/>
          <p:nvPr/>
        </p:nvSpPr>
        <p:spPr>
          <a:xfrm>
            <a:off x="2756037" y="5283200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Matlab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54FD68-3C5D-4BBE-9573-E999BA4DA1F6}"/>
              </a:ext>
            </a:extLst>
          </p:cNvPr>
          <p:cNvSpPr txBox="1"/>
          <p:nvPr/>
        </p:nvSpPr>
        <p:spPr>
          <a:xfrm>
            <a:off x="8300500" y="5283200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Python</a:t>
            </a:r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A4C48F62-2B95-46C0-81DE-6FEBA20F3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8" y="1279271"/>
            <a:ext cx="4458322" cy="3648584"/>
          </a:xfrm>
          <a:prstGeom prst="rect">
            <a:avLst/>
          </a:prstGeom>
        </p:spPr>
      </p:pic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id="{2A2BC0D0-9972-4C85-80BA-D80ADB0E1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65" y="1131613"/>
            <a:ext cx="47155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3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3A4FD-D187-45B2-A2CA-3507A6F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4: Mezcla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CD759-36DD-4D40-88D2-54749569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Se mezclan características de textura y color para segmentar</a:t>
            </a:r>
          </a:p>
          <a:p>
            <a:r>
              <a:rPr lang="es-ES" dirty="0"/>
              <a:t>Se escogen ab y la entropía</a:t>
            </a:r>
          </a:p>
          <a:p>
            <a:r>
              <a:rPr lang="es-ES" dirty="0"/>
              <a:t>Necesario estandarizar</a:t>
            </a:r>
          </a:p>
          <a:p>
            <a:r>
              <a:rPr lang="es-ES" dirty="0"/>
              <a:t>Resulta en </a:t>
            </a:r>
            <a:r>
              <a:rPr lang="es-ES" dirty="0" err="1"/>
              <a:t>sobresegmentación</a:t>
            </a:r>
            <a:endParaRPr lang="es-ES" dirty="0"/>
          </a:p>
          <a:p>
            <a:r>
              <a:rPr lang="es-ES" dirty="0"/>
              <a:t>Se repite el proceso realizando un </a:t>
            </a:r>
            <a:r>
              <a:rPr lang="es-ES" dirty="0" err="1"/>
              <a:t>preporcesado</a:t>
            </a:r>
            <a:r>
              <a:rPr lang="es-ES" dirty="0"/>
              <a:t>: </a:t>
            </a:r>
            <a:r>
              <a:rPr lang="es-ES" dirty="0" err="1"/>
              <a:t>miltro</a:t>
            </a:r>
            <a:r>
              <a:rPr lang="es-ES" dirty="0"/>
              <a:t> de media sobre 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9B2149-31FD-40B0-A4D8-4A0402D2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7" y="2603500"/>
            <a:ext cx="3534268" cy="3515216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E6DDFBC0-5CD2-465A-B462-2092A789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1" y="2555869"/>
            <a:ext cx="35723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351F-DAF6-4AA6-A1A6-4F1BAAD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celdas respuesta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CDD88-1CC7-4ED7-8BE3-0ED2753F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han añadido enlaces a celdas respuesta para ayudar al alumno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DE6AB-4678-4B91-A53E-9C65743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5083375" cy="1852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61C6B-F5E7-4E49-A251-4C1C9FC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299004"/>
            <a:ext cx="4762994" cy="272079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7EAF059-80E5-4EF1-8040-AE1CBB117A2B}"/>
              </a:ext>
            </a:extLst>
          </p:cNvPr>
          <p:cNvSpPr/>
          <p:nvPr/>
        </p:nvSpPr>
        <p:spPr>
          <a:xfrm>
            <a:off x="5217619" y="4875533"/>
            <a:ext cx="783771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AF5CFA-799C-467B-AA92-034EABBB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Índice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ABAAFD-FB5D-4CC6-A227-AB700C146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79176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4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EF30-924A-4738-A6D4-D51DE64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trabajos futuros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8EA23-F2D5-4DE4-AAD5-95A8C071F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21D5B-B446-46C0-AF3A-34E188AA6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 ha cumplido el objetivo principal</a:t>
            </a:r>
          </a:p>
          <a:p>
            <a:r>
              <a:rPr lang="es-ES" dirty="0"/>
              <a:t>Prácticas 2, 3, 4, 5 y 6 cambios mínimos</a:t>
            </a:r>
          </a:p>
          <a:p>
            <a:r>
              <a:rPr lang="es-ES" dirty="0"/>
              <a:t>Prácticas 1, 7, 8  y 9 cambios más significativos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8EAFE5-93B4-4387-A1E7-AB1E7732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7776A-029B-4CF1-AABF-FAEC94267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Implementar en la asignatura</a:t>
            </a:r>
          </a:p>
          <a:p>
            <a:r>
              <a:rPr lang="es-ES" dirty="0"/>
              <a:t>Implementar en </a:t>
            </a:r>
            <a:r>
              <a:rPr lang="es-ES" dirty="0" err="1"/>
              <a:t>Robotics</a:t>
            </a:r>
            <a:r>
              <a:rPr lang="es-ES" dirty="0"/>
              <a:t> </a:t>
            </a:r>
            <a:r>
              <a:rPr lang="es-ES" dirty="0" err="1"/>
              <a:t>academy</a:t>
            </a:r>
            <a:endParaRPr lang="es-ES" dirty="0"/>
          </a:p>
          <a:p>
            <a:r>
              <a:rPr lang="es-ES" dirty="0"/>
              <a:t>Mejoras en el código: RGB2ind</a:t>
            </a:r>
          </a:p>
          <a:p>
            <a:r>
              <a:rPr lang="es-ES" dirty="0"/>
              <a:t>Mejora video</a:t>
            </a:r>
          </a:p>
          <a:p>
            <a:r>
              <a:rPr lang="es-ES" dirty="0"/>
              <a:t>Contribuir </a:t>
            </a:r>
            <a:r>
              <a:rPr lang="es-ES"/>
              <a:t>a biblioteca</a:t>
            </a:r>
          </a:p>
        </p:txBody>
      </p:sp>
    </p:spTree>
    <p:extLst>
      <p:ext uri="{BB962C8B-B14F-4D97-AF65-F5344CB8AC3E}">
        <p14:creationId xmlns:p14="http://schemas.microsoft.com/office/powerpoint/2010/main" val="524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E4FE-54BC-40A2-96C9-477085A5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BC68-F46E-47D1-A2AE-95BEC0D8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de imagen digital</a:t>
            </a:r>
          </a:p>
          <a:p>
            <a:pPr lvl="1"/>
            <a:r>
              <a:rPr lang="es-ES" dirty="0"/>
              <a:t>Definición de imagen digital</a:t>
            </a:r>
          </a:p>
          <a:p>
            <a:pPr lvl="1"/>
            <a:r>
              <a:rPr lang="es-ES" dirty="0"/>
              <a:t>Historia</a:t>
            </a:r>
          </a:p>
          <a:p>
            <a:pPr lvl="1"/>
            <a:r>
              <a:rPr lang="es-ES" dirty="0"/>
              <a:t>Aplicaciones: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Medicina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Geografía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Visión artificial y robótica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Transmisión y codificación</a:t>
            </a:r>
          </a:p>
        </p:txBody>
      </p:sp>
      <p:pic>
        <p:nvPicPr>
          <p:cNvPr id="1026" name="Picture 2" descr="Research in Medical Imaging Using Image Processing Techniques | IntechOpen">
            <a:extLst>
              <a:ext uri="{FF2B5EF4-FFF2-40B4-BE49-F238E27FC236}">
                <a16:creationId xmlns:a16="http://schemas.microsoft.com/office/drawing/2014/main" id="{A018A05F-A6C4-4141-86A9-AF7E425A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505124"/>
            <a:ext cx="4631418" cy="16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ffic Sign Classification with Keras and Deep Learning - PyImageSearch">
            <a:extLst>
              <a:ext uri="{FF2B5EF4-FFF2-40B4-BE49-F238E27FC236}">
                <a16:creationId xmlns:a16="http://schemas.microsoft.com/office/drawing/2014/main" id="{06A859A1-DAE0-44BA-AB5D-FCD8CA75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49" y="3429000"/>
            <a:ext cx="3652182" cy="28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E811-0EFD-49BA-9333-CEE8A99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63A67-AFFF-4A27-B3E9-BA3493949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2A27C-ED0C-4719-B0D3-765CC6E5F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una versión de las prácticas de la asignatura de Tratamiento Digital de la Imagen en Python con enunciados en inglés</a:t>
            </a:r>
          </a:p>
          <a:p>
            <a:pPr marL="0" indent="0">
              <a:buNone/>
            </a:pPr>
            <a:r>
              <a:rPr lang="es-ES" dirty="0" err="1"/>
              <a:t>Subojetivos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Migrar 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Ampliar enunciados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Traducir al inglés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C56F-5FAE-435C-9982-0DF4BA57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4F8F2D-7CB1-4910-AD10-C0F6B3F443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Repaso de teoría</a:t>
            </a:r>
          </a:p>
          <a:p>
            <a:r>
              <a:rPr lang="es-ES" dirty="0"/>
              <a:t>Análisis de práctica original</a:t>
            </a:r>
          </a:p>
          <a:p>
            <a:r>
              <a:rPr lang="es-ES" dirty="0"/>
              <a:t>Crear cuadernillo y dividir práctica</a:t>
            </a:r>
          </a:p>
          <a:p>
            <a:r>
              <a:rPr lang="es-ES" dirty="0"/>
              <a:t>Código en Python</a:t>
            </a:r>
          </a:p>
          <a:p>
            <a:r>
              <a:rPr lang="es-ES" dirty="0"/>
              <a:t>Comprobación de resultados</a:t>
            </a:r>
          </a:p>
          <a:p>
            <a:r>
              <a:rPr lang="es-ES" dirty="0"/>
              <a:t>Realizar enunciado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6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E8E91C2-702E-427C-B728-029155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46EC8C-0CBF-4997-BD8F-7915E3A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119511"/>
            <a:ext cx="3141878" cy="576262"/>
          </a:xfrm>
        </p:spPr>
        <p:txBody>
          <a:bodyPr/>
          <a:lstStyle/>
          <a:p>
            <a:r>
              <a:rPr lang="es-ES" dirty="0"/>
              <a:t>Tratamiento y visualización en Python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3FBA3B1-3E9C-4248-908A-0498B12227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738489"/>
            <a:ext cx="3141879" cy="2847293"/>
          </a:xfrm>
        </p:spPr>
        <p:txBody>
          <a:bodyPr/>
          <a:lstStyle/>
          <a:p>
            <a:r>
              <a:rPr lang="es-ES" dirty="0"/>
              <a:t>Bibliotecas específicas: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OpenCV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Scikits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Image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6E824CF-EFC2-4A5F-833B-97DBDBD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624" y="2831380"/>
            <a:ext cx="3147009" cy="576262"/>
          </a:xfrm>
        </p:spPr>
        <p:txBody>
          <a:bodyPr/>
          <a:lstStyle/>
          <a:p>
            <a:r>
              <a:rPr lang="es-ES" dirty="0"/>
              <a:t>Cuadernillos </a:t>
            </a:r>
            <a:r>
              <a:rPr lang="es-ES" dirty="0" err="1"/>
              <a:t>Jupyter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770DDD-E82F-4D7E-8664-68AA441EA9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3738488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web código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Ejecutable desde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Celdas: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Código Python ejecutable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capacidad didáctica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B999715-37E3-4103-BF14-C063DC80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6" y="2831380"/>
            <a:ext cx="3145730" cy="576262"/>
          </a:xfrm>
        </p:spPr>
        <p:txBody>
          <a:bodyPr/>
          <a:lstStyle/>
          <a:p>
            <a:r>
              <a:rPr lang="es-ES" dirty="0"/>
              <a:t>Prácticas en Matlab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823774E-AF2C-4927-B0C8-BE3E6580609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1511" y="3738488"/>
            <a:ext cx="3145536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Parte práctica de la asignatura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Carpeta en el aula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Enunciado en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en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Aportaciones de la profesora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04FB74-25C5-4D52-8A4D-75013DFD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A5190F-2E14-40F2-8A77-F5D35D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2472568"/>
            <a:ext cx="2922343" cy="4129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076619-FD62-4E83-B1E9-F9C90D7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8" y="2478578"/>
            <a:ext cx="5017921" cy="4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DC7F-DB48-449C-9722-E6FC5797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E506-05A1-45E8-8268-040CA298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436BB01-1DFC-42F5-8CA0-437EF34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6027725" cy="2840039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al tratamiento de imagen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el espacio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frecuencia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Segmentación: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 II: K-medias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Morfología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Análisis de imagen: </a:t>
            </a:r>
            <a:r>
              <a:rPr lang="es-ES" sz="2000" dirty="0" err="1"/>
              <a:t>Watershed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98344-B749-44C5-9C8F-F610066A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4713" y="2603500"/>
            <a:ext cx="3639158" cy="576262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7B18B0-0F3C-48C2-ACBD-6DCCAA1B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4711" y="3179762"/>
            <a:ext cx="3639159" cy="28400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herramientas de video y estimación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de video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0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70B-886E-4DC8-87F0-B373D55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Prácticas en Python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D7B4D11-5443-4761-A0E7-9DB239D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Ampliación de los enunciados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Traducción al inglés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Cambios en las imágenes utilizadas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Guía de instalación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7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18D3-D2EF-4FC8-8702-171ECAF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Práctica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41CEB-985C-4C4C-9024-F35DC7CF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Objetivo de la práctica: segmentar el cuerpo del cormorán en la imagen usando K-medias</a:t>
            </a:r>
          </a:p>
          <a:p>
            <a:r>
              <a:rPr lang="es-ES" dirty="0"/>
              <a:t>Sistema de ensayo y error</a:t>
            </a:r>
          </a:p>
          <a:p>
            <a:r>
              <a:rPr lang="es-ES" dirty="0"/>
              <a:t>4 apartados:</a:t>
            </a:r>
          </a:p>
          <a:p>
            <a:pPr lvl="1"/>
            <a:r>
              <a:rPr lang="es-ES" dirty="0"/>
              <a:t>RGB</a:t>
            </a:r>
          </a:p>
          <a:p>
            <a:pPr lvl="1"/>
            <a:r>
              <a:rPr lang="es-ES" dirty="0"/>
              <a:t>LAB</a:t>
            </a:r>
          </a:p>
          <a:p>
            <a:pPr lvl="1"/>
            <a:r>
              <a:rPr lang="es-ES" dirty="0"/>
              <a:t>Filtro de textura</a:t>
            </a:r>
          </a:p>
          <a:p>
            <a:pPr lvl="1"/>
            <a:r>
              <a:rPr lang="es-ES" dirty="0"/>
              <a:t>Mixto</a:t>
            </a:r>
          </a:p>
        </p:txBody>
      </p:sp>
      <p:pic>
        <p:nvPicPr>
          <p:cNvPr id="5" name="Imagen 4" descr="Ave parado en un cuerpo de agua&#10;&#10;Descripción generada automáticamente">
            <a:extLst>
              <a:ext uri="{FF2B5EF4-FFF2-40B4-BE49-F238E27FC236}">
                <a16:creationId xmlns:a16="http://schemas.microsoft.com/office/drawing/2014/main" id="{F1E6920F-28F3-4967-8599-2A293653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19" y="2585357"/>
            <a:ext cx="3434443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572</TotalTime>
  <Words>479</Words>
  <Application>Microsoft Office PowerPoint</Application>
  <PresentationFormat>Panorámica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Bahnschrift SemiBold Condensed</vt:lpstr>
      <vt:lpstr>Century Gothic</vt:lpstr>
      <vt:lpstr>Wingdings 3</vt:lpstr>
      <vt:lpstr>Sala de reuniones Ion</vt:lpstr>
      <vt:lpstr>Curso práctico multiplataforma de Tratamiento Digital de la Imagen con Jupyter</vt:lpstr>
      <vt:lpstr>Índice</vt:lpstr>
      <vt:lpstr>Introducción</vt:lpstr>
      <vt:lpstr>Objetivos</vt:lpstr>
      <vt:lpstr>Infraestructura</vt:lpstr>
      <vt:lpstr>Prácticas de TDI en Matlab</vt:lpstr>
      <vt:lpstr>Prácticas de TDI en Matlab</vt:lpstr>
      <vt:lpstr>Prácticas en Python</vt:lpstr>
      <vt:lpstr>Ejemplo: Práctica 5</vt:lpstr>
      <vt:lpstr>Introducción a la práctica</vt:lpstr>
      <vt:lpstr>Introducción: Análisis e histograma</vt:lpstr>
      <vt:lpstr>Apartado 1: RGB</vt:lpstr>
      <vt:lpstr>Apartado 1: Resultados</vt:lpstr>
      <vt:lpstr>Apartado 2: LAB</vt:lpstr>
      <vt:lpstr>Presentación de PowerPoint</vt:lpstr>
      <vt:lpstr>Apartado 3:Filtros de textura</vt:lpstr>
      <vt:lpstr>Presentación de PowerPoint</vt:lpstr>
      <vt:lpstr>Apartado 4: Mezcla de características</vt:lpstr>
      <vt:lpstr>Bonus: celdas respuesta</vt:lpstr>
      <vt:lpstr>Conclusiones y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práctico multiplataforma de Tratamiento Digital de la Imagen con Jupyter</dc:title>
  <dc:creator>Ana Cuevas Bravo</dc:creator>
  <cp:lastModifiedBy>Ana Cuevas Bravo</cp:lastModifiedBy>
  <cp:revision>21</cp:revision>
  <dcterms:created xsi:type="dcterms:W3CDTF">2021-05-22T07:53:16Z</dcterms:created>
  <dcterms:modified xsi:type="dcterms:W3CDTF">2021-05-26T18:41:15Z</dcterms:modified>
</cp:coreProperties>
</file>