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437AE3-9E23-45AB-BC44-C88FED60A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60D906F-6D6B-4B02-9FF1-90400219C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83330-4C56-41BC-B559-884CD01B3498}" type="datetimeFigureOut">
              <a:rPr lang="fr-FR" smtClean="0"/>
              <a:t>11/03/2019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FB6D64D-FDDA-4471-85CC-FE4E1952A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F52065C-8C4B-4514-82D7-C6A4DF867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13E21-EE2D-4DDC-A374-D45E6A0E03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2114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3DA9E93-1DC9-4478-9721-F5E027776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436A7AF-97E6-48D0-8BF8-8F6104BC62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CFC6426-847A-4629-8D61-6218439B06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83330-4C56-41BC-B559-884CD01B3498}" type="datetimeFigureOut">
              <a:rPr lang="fr-FR" smtClean="0"/>
              <a:t>11/03/2019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6CD5D7C-04F1-4BEA-A86B-82139E56FD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E44BD5-190D-42FA-9098-01B95014A5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13E21-EE2D-4DDC-A374-D45E6A0E03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7491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hidden="1">
            <a:extLst>
              <a:ext uri="{FF2B5EF4-FFF2-40B4-BE49-F238E27FC236}">
                <a16:creationId xmlns:a16="http://schemas.microsoft.com/office/drawing/2014/main" id="{E3578131-1D1D-48AB-8606-2E5A1A88A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solidFill>
                  <a:schemeClr val="accent4"/>
                </a:solidFill>
              </a:rPr>
              <a:t>Robotinho</a:t>
            </a:r>
            <a:endParaRPr lang="fr-FR" dirty="0">
              <a:solidFill>
                <a:schemeClr val="accent4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E8720E3-0425-44E7-B097-D69DF20A8A1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76A22A13-A0F7-4C1E-8F67-D2DFEA25660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37" b="28335"/>
          <a:stretch/>
        </p:blipFill>
        <p:spPr>
          <a:xfrm>
            <a:off x="1768459" y="1779309"/>
            <a:ext cx="8655081" cy="329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743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hidden="1">
            <a:extLst>
              <a:ext uri="{FF2B5EF4-FFF2-40B4-BE49-F238E27FC236}">
                <a16:creationId xmlns:a16="http://schemas.microsoft.com/office/drawing/2014/main" id="{7FEAAFC8-E5D2-43FE-A5FA-5C8619C85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>
                <a:solidFill>
                  <a:schemeClr val="accent4"/>
                </a:solidFill>
              </a:rPr>
              <a:t>Conclusion - Perspectives</a:t>
            </a:r>
            <a:endParaRPr lang="fr-FR" dirty="0">
              <a:solidFill>
                <a:schemeClr val="accent4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0AF6A8D-47A3-43C2-98F0-A08D75A3F0D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638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B7101A-21C8-47A3-A759-D58EA710C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2298"/>
            <a:ext cx="10515600" cy="5359940"/>
          </a:xfrm>
        </p:spPr>
        <p:txBody>
          <a:bodyPr anchor="t">
            <a:normAutofit/>
          </a:bodyPr>
          <a:lstStyle/>
          <a:p>
            <a:pPr algn="ctr"/>
            <a:r>
              <a:rPr lang="fr-FR" dirty="0">
                <a:solidFill>
                  <a:schemeClr val="accent4"/>
                </a:solidFill>
              </a:rPr>
              <a:t>Sommaire</a:t>
            </a:r>
            <a:br>
              <a:rPr lang="fr-FR" dirty="0">
                <a:solidFill>
                  <a:schemeClr val="accent4"/>
                </a:solidFill>
              </a:rPr>
            </a:br>
            <a:br>
              <a:rPr lang="fr-FR" sz="2800" dirty="0">
                <a:solidFill>
                  <a:schemeClr val="accent4"/>
                </a:solidFill>
              </a:rPr>
            </a:br>
            <a:br>
              <a:rPr lang="fr-FR" dirty="0">
                <a:solidFill>
                  <a:schemeClr val="accent4"/>
                </a:solidFill>
              </a:rPr>
            </a:br>
            <a:r>
              <a:rPr lang="fr-FR" sz="2800" dirty="0">
                <a:solidFill>
                  <a:schemeClr val="accent4"/>
                </a:solidFill>
                <a:sym typeface="Wingdings" panose="05000000000000000000" pitchFamily="2" charset="2"/>
              </a:rPr>
              <a:t> M</a:t>
            </a:r>
            <a:r>
              <a:rPr lang="fr-FR" sz="2800" dirty="0">
                <a:solidFill>
                  <a:schemeClr val="accent4"/>
                </a:solidFill>
              </a:rPr>
              <a:t>otivations et problématique</a:t>
            </a:r>
            <a:br>
              <a:rPr lang="fr-FR" sz="2800" dirty="0">
                <a:solidFill>
                  <a:schemeClr val="accent4"/>
                </a:solidFill>
              </a:rPr>
            </a:br>
            <a:r>
              <a:rPr lang="fr-FR" sz="2800" dirty="0">
                <a:solidFill>
                  <a:schemeClr val="accent4"/>
                </a:solidFill>
                <a:sym typeface="Wingdings" panose="05000000000000000000" pitchFamily="2" charset="2"/>
              </a:rPr>
              <a:t> </a:t>
            </a:r>
            <a:r>
              <a:rPr lang="fr-FR" sz="2800" dirty="0">
                <a:solidFill>
                  <a:schemeClr val="accent4"/>
                </a:solidFill>
              </a:rPr>
              <a:t>Objectifs</a:t>
            </a:r>
            <a:br>
              <a:rPr lang="fr-FR" sz="2800" dirty="0">
                <a:solidFill>
                  <a:schemeClr val="accent4"/>
                </a:solidFill>
              </a:rPr>
            </a:br>
            <a:r>
              <a:rPr lang="fr-FR" sz="2800" dirty="0">
                <a:solidFill>
                  <a:schemeClr val="accent4"/>
                </a:solidFill>
                <a:sym typeface="Wingdings" panose="05000000000000000000" pitchFamily="2" charset="2"/>
              </a:rPr>
              <a:t> </a:t>
            </a:r>
            <a:r>
              <a:rPr lang="fr-FR" sz="2800" dirty="0">
                <a:solidFill>
                  <a:schemeClr val="accent4"/>
                </a:solidFill>
              </a:rPr>
              <a:t>Fonctions et schémas</a:t>
            </a:r>
            <a:br>
              <a:rPr lang="fr-FR" sz="2800" dirty="0">
                <a:solidFill>
                  <a:schemeClr val="accent4"/>
                </a:solidFill>
              </a:rPr>
            </a:br>
            <a:r>
              <a:rPr lang="fr-FR" sz="2800" dirty="0">
                <a:solidFill>
                  <a:schemeClr val="accent4"/>
                </a:solidFill>
                <a:sym typeface="Wingdings" panose="05000000000000000000" pitchFamily="2" charset="2"/>
              </a:rPr>
              <a:t> </a:t>
            </a:r>
            <a:r>
              <a:rPr lang="fr-FR" sz="2800" dirty="0">
                <a:solidFill>
                  <a:schemeClr val="accent4"/>
                </a:solidFill>
              </a:rPr>
              <a:t>Matériel</a:t>
            </a:r>
            <a:br>
              <a:rPr lang="fr-FR" sz="2800" dirty="0">
                <a:solidFill>
                  <a:schemeClr val="accent4"/>
                </a:solidFill>
              </a:rPr>
            </a:br>
            <a:r>
              <a:rPr lang="fr-FR" sz="2800" dirty="0">
                <a:solidFill>
                  <a:schemeClr val="accent4"/>
                </a:solidFill>
                <a:sym typeface="Wingdings" panose="05000000000000000000" pitchFamily="2" charset="2"/>
              </a:rPr>
              <a:t> </a:t>
            </a:r>
            <a:r>
              <a:rPr lang="fr-FR" sz="2800" dirty="0">
                <a:solidFill>
                  <a:schemeClr val="accent4"/>
                </a:solidFill>
              </a:rPr>
              <a:t>Problèmes rencontrés</a:t>
            </a:r>
            <a:br>
              <a:rPr lang="fr-FR" sz="2800" dirty="0">
                <a:solidFill>
                  <a:schemeClr val="accent4"/>
                </a:solidFill>
              </a:rPr>
            </a:br>
            <a:r>
              <a:rPr lang="fr-FR" sz="2800" dirty="0">
                <a:solidFill>
                  <a:schemeClr val="accent4"/>
                </a:solidFill>
                <a:sym typeface="Wingdings" panose="05000000000000000000" pitchFamily="2" charset="2"/>
              </a:rPr>
              <a:t> </a:t>
            </a:r>
            <a:r>
              <a:rPr lang="fr-FR" sz="2800" dirty="0">
                <a:solidFill>
                  <a:schemeClr val="accent4"/>
                </a:solidFill>
              </a:rPr>
              <a:t>Planning</a:t>
            </a:r>
            <a:br>
              <a:rPr lang="fr-FR" sz="2800" dirty="0">
                <a:solidFill>
                  <a:schemeClr val="accent4"/>
                </a:solidFill>
              </a:rPr>
            </a:br>
            <a:r>
              <a:rPr lang="fr-FR" sz="2800" dirty="0">
                <a:solidFill>
                  <a:schemeClr val="accent4"/>
                </a:solidFill>
                <a:sym typeface="Wingdings" panose="05000000000000000000" pitchFamily="2" charset="2"/>
              </a:rPr>
              <a:t> </a:t>
            </a:r>
            <a:r>
              <a:rPr lang="fr-FR" sz="2800" dirty="0">
                <a:solidFill>
                  <a:schemeClr val="accent4"/>
                </a:solidFill>
              </a:rPr>
              <a:t>Conclusion – Perspectives</a:t>
            </a:r>
            <a:br>
              <a:rPr lang="fr-FR" sz="2800" dirty="0">
                <a:solidFill>
                  <a:schemeClr val="accent4"/>
                </a:solidFill>
              </a:rPr>
            </a:br>
            <a:r>
              <a:rPr lang="fr-FR" sz="2800" dirty="0">
                <a:solidFill>
                  <a:schemeClr val="accent4"/>
                </a:solidFill>
                <a:sym typeface="Wingdings" panose="05000000000000000000" pitchFamily="2" charset="2"/>
              </a:rPr>
              <a:t> </a:t>
            </a:r>
            <a:r>
              <a:rPr lang="fr-FR" sz="2800" dirty="0">
                <a:solidFill>
                  <a:schemeClr val="accent4"/>
                </a:solidFill>
              </a:rPr>
              <a:t>Démonstration</a:t>
            </a:r>
          </a:p>
        </p:txBody>
      </p:sp>
    </p:spTree>
    <p:extLst>
      <p:ext uri="{BB962C8B-B14F-4D97-AF65-F5344CB8AC3E}">
        <p14:creationId xmlns:p14="http://schemas.microsoft.com/office/powerpoint/2010/main" val="1769395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hidden="1">
            <a:extLst>
              <a:ext uri="{FF2B5EF4-FFF2-40B4-BE49-F238E27FC236}">
                <a16:creationId xmlns:a16="http://schemas.microsoft.com/office/drawing/2014/main" id="{D2D9658D-6714-4D27-8B94-2DF404E97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>
                <a:solidFill>
                  <a:schemeClr val="accent4"/>
                </a:solidFill>
              </a:rPr>
              <a:t>Motivations et problématique</a:t>
            </a:r>
            <a:endParaRPr lang="fr-FR" dirty="0">
              <a:solidFill>
                <a:schemeClr val="accent4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35E8578-1913-4E31-B0C0-F0ECC333641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544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hidden="1">
            <a:extLst>
              <a:ext uri="{FF2B5EF4-FFF2-40B4-BE49-F238E27FC236}">
                <a16:creationId xmlns:a16="http://schemas.microsoft.com/office/drawing/2014/main" id="{A01D2E03-6516-4050-9367-7C3F0350F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>
                <a:solidFill>
                  <a:schemeClr val="accent4"/>
                </a:solidFill>
              </a:rPr>
              <a:t>Objectifs</a:t>
            </a:r>
            <a:endParaRPr lang="fr-FR" dirty="0">
              <a:solidFill>
                <a:schemeClr val="accent4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F74DEFA-0984-45BE-8685-E36DCE40D5E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943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hidden="1">
            <a:extLst>
              <a:ext uri="{FF2B5EF4-FFF2-40B4-BE49-F238E27FC236}">
                <a16:creationId xmlns:a16="http://schemas.microsoft.com/office/drawing/2014/main" id="{4753C0FD-63B0-4C9E-B4D5-9316D58A9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>
                <a:solidFill>
                  <a:schemeClr val="accent4"/>
                </a:solidFill>
              </a:rPr>
              <a:t>Fonctions et Schémas: Robot</a:t>
            </a:r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5052240-28EB-4911-A76E-57ECA47A088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79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hidden="1">
            <a:extLst>
              <a:ext uri="{FF2B5EF4-FFF2-40B4-BE49-F238E27FC236}">
                <a16:creationId xmlns:a16="http://schemas.microsoft.com/office/drawing/2014/main" id="{0666B67B-71FF-4F9D-A3D0-A65C3FBE8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>
                <a:solidFill>
                  <a:schemeClr val="accent4"/>
                </a:solidFill>
              </a:rPr>
              <a:t>Fonctions et Schémas: Cages</a:t>
            </a:r>
            <a:endParaRPr lang="fr-FR" dirty="0">
              <a:solidFill>
                <a:schemeClr val="accent4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3094924-651C-4A55-AB88-E27D880BE77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279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hidden="1">
            <a:extLst>
              <a:ext uri="{FF2B5EF4-FFF2-40B4-BE49-F238E27FC236}">
                <a16:creationId xmlns:a16="http://schemas.microsoft.com/office/drawing/2014/main" id="{46837D26-DB89-4EEB-9F21-2DF1D3F5C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>
                <a:solidFill>
                  <a:schemeClr val="accent4"/>
                </a:solidFill>
              </a:rPr>
              <a:t>Matériel</a:t>
            </a:r>
            <a:endParaRPr lang="fr-FR" dirty="0">
              <a:solidFill>
                <a:schemeClr val="accent4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1AF8629-8FF4-424C-ABAD-5AD93EA7B16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BF45347-5A7B-4C0F-B3F2-D51A5803B73C}"/>
              </a:ext>
            </a:extLst>
          </p:cNvPr>
          <p:cNvSpPr/>
          <p:nvPr/>
        </p:nvSpPr>
        <p:spPr>
          <a:xfrm>
            <a:off x="754144" y="1649691"/>
            <a:ext cx="6344240" cy="98038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1936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hidden="1">
            <a:extLst>
              <a:ext uri="{FF2B5EF4-FFF2-40B4-BE49-F238E27FC236}">
                <a16:creationId xmlns:a16="http://schemas.microsoft.com/office/drawing/2014/main" id="{DB42B145-CC72-4E69-B9E4-204B0E460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>
                <a:solidFill>
                  <a:schemeClr val="accent4"/>
                </a:solidFill>
              </a:rPr>
              <a:t>Problèmes rencontrés</a:t>
            </a:r>
            <a:endParaRPr lang="fr-FR" dirty="0">
              <a:solidFill>
                <a:schemeClr val="accent4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3F2C76B-E29E-44CF-B7C9-47238E3C5F9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802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hidden="1">
            <a:extLst>
              <a:ext uri="{FF2B5EF4-FFF2-40B4-BE49-F238E27FC236}">
                <a16:creationId xmlns:a16="http://schemas.microsoft.com/office/drawing/2014/main" id="{E9108B6F-AC0E-4FA9-9818-260498830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>
                <a:solidFill>
                  <a:schemeClr val="accent4"/>
                </a:solidFill>
              </a:rPr>
              <a:t>Planning</a:t>
            </a:r>
            <a:endParaRPr lang="fr-FR" dirty="0">
              <a:solidFill>
                <a:schemeClr val="accent4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0B6E8CB-503D-4764-ADC3-CDAF2E052E5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17324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23</Words>
  <Application>Microsoft Office PowerPoint</Application>
  <PresentationFormat>Grand écran</PresentationFormat>
  <Paragraphs>10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Thème Office</vt:lpstr>
      <vt:lpstr>Robotinho</vt:lpstr>
      <vt:lpstr>Sommaire    Motivations et problématique  Objectifs  Fonctions et schémas  Matériel  Problèmes rencontrés  Planning  Conclusion – Perspectives  Démonstration</vt:lpstr>
      <vt:lpstr>Motivations et problématique</vt:lpstr>
      <vt:lpstr>Objectifs</vt:lpstr>
      <vt:lpstr>Fonctions et Schémas: Robot</vt:lpstr>
      <vt:lpstr>Fonctions et Schémas: Cages</vt:lpstr>
      <vt:lpstr>Matériel</vt:lpstr>
      <vt:lpstr>Problèmes rencontrés</vt:lpstr>
      <vt:lpstr>Planning</vt:lpstr>
      <vt:lpstr>Conclusion - Perspectives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Robotinho</dc:title>
  <dc:creator>Maxime Lenoir</dc:creator>
  <cp:lastModifiedBy>Maxime Lenoir</cp:lastModifiedBy>
  <cp:revision>4</cp:revision>
  <dcterms:created xsi:type="dcterms:W3CDTF">2019-03-09T16:25:57Z</dcterms:created>
  <dcterms:modified xsi:type="dcterms:W3CDTF">2019-03-11T09:11:34Z</dcterms:modified>
</cp:coreProperties>
</file>