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C396A-BD83-4DC5-AE9F-9F120255DE21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E70E4-B735-4908-AA8D-BDA3076AB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3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22.06.2017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647B4BF-011F-4121-93BB-BE858E7A172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Autonome Transportsysteme</a:t>
            </a:r>
            <a:br>
              <a:rPr lang="de-DE" dirty="0" smtClean="0"/>
            </a:br>
            <a:r>
              <a:rPr lang="de-DE" dirty="0" smtClean="0"/>
              <a:t>Robotino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Sensorik 2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538808" cy="457200"/>
          </a:xfrm>
        </p:spPr>
        <p:txBody>
          <a:bodyPr/>
          <a:lstStyle/>
          <a:p>
            <a:r>
              <a:rPr lang="de-DE" sz="1600" dirty="0" smtClean="0"/>
              <a:t>22.06.2017</a:t>
            </a:r>
            <a:endParaRPr lang="de-DE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588842" y="56612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Edric</a:t>
            </a:r>
            <a:r>
              <a:rPr lang="de-DE" dirty="0"/>
              <a:t> </a:t>
            </a:r>
            <a:r>
              <a:rPr lang="de-DE" dirty="0" err="1"/>
              <a:t>Jerruce</a:t>
            </a:r>
            <a:r>
              <a:rPr lang="de-DE" dirty="0"/>
              <a:t> </a:t>
            </a:r>
            <a:r>
              <a:rPr lang="de-DE" dirty="0" err="1"/>
              <a:t>Azangue</a:t>
            </a:r>
            <a:r>
              <a:rPr lang="de-DE" dirty="0"/>
              <a:t> </a:t>
            </a:r>
            <a:r>
              <a:rPr lang="de-DE" dirty="0" err="1" smtClean="0"/>
              <a:t>Dongmo</a:t>
            </a:r>
            <a:r>
              <a:rPr lang="de-DE" dirty="0" smtClean="0"/>
              <a:t>, Sibel Karaca, Saskia </a:t>
            </a:r>
            <a:r>
              <a:rPr lang="de-DE" dirty="0"/>
              <a:t>Brumm</a:t>
            </a:r>
          </a:p>
        </p:txBody>
      </p:sp>
    </p:spTree>
    <p:extLst>
      <p:ext uri="{BB962C8B-B14F-4D97-AF65-F5344CB8AC3E}">
        <p14:creationId xmlns:p14="http://schemas.microsoft.com/office/powerpoint/2010/main" val="8308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 smtClean="0"/>
          </a:p>
          <a:p>
            <a:r>
              <a:rPr lang="de-DE" dirty="0" smtClean="0"/>
              <a:t>Vorgehensweise</a:t>
            </a:r>
          </a:p>
          <a:p>
            <a:endParaRPr lang="de-DE" dirty="0" smtClean="0"/>
          </a:p>
          <a:p>
            <a:r>
              <a:rPr lang="de-DE" dirty="0" smtClean="0"/>
              <a:t>Ergebnisse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1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Erstellen Sie ein Programm, welches den </a:t>
            </a:r>
            <a:r>
              <a:rPr lang="de-DE" dirty="0" err="1" smtClean="0"/>
              <a:t>robotino</a:t>
            </a:r>
            <a:r>
              <a:rPr lang="de-DE" dirty="0" smtClean="0"/>
              <a:t> ein rechteckiges Hindernis umfahren lässt.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Der </a:t>
            </a:r>
            <a:r>
              <a:rPr lang="de-DE" dirty="0" err="1" smtClean="0"/>
              <a:t>robotino</a:t>
            </a:r>
            <a:r>
              <a:rPr lang="de-DE" dirty="0" smtClean="0"/>
              <a:t> fährt dabei solange gerade aus, bis er ein Hindernis mittels der optischen Abstandssensoren detektiert.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Dann umfährt er das Hindernis, bis er hinter dem Hindernis wieder auf den ursprünglichen Weg trifft.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Von da aus fährt er auf dem ursprünglichen Weg weiter.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Robotino geradeausfahren </a:t>
            </a:r>
            <a:r>
              <a:rPr lang="de-DE" dirty="0" smtClean="0"/>
              <a:t>lassen</a:t>
            </a:r>
          </a:p>
          <a:p>
            <a:endParaRPr lang="de-DE" dirty="0" smtClean="0"/>
          </a:p>
          <a:p>
            <a:r>
              <a:rPr lang="de-DE" dirty="0" smtClean="0"/>
              <a:t>Hindernis </a:t>
            </a:r>
            <a:r>
              <a:rPr lang="de-DE" dirty="0" smtClean="0"/>
              <a:t>erkennen</a:t>
            </a:r>
          </a:p>
          <a:p>
            <a:endParaRPr lang="de-DE" dirty="0" smtClean="0"/>
          </a:p>
          <a:p>
            <a:r>
              <a:rPr lang="de-DE" dirty="0" smtClean="0"/>
              <a:t>Hindernis ausweichen (mit nur einer Drehung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Weg wieder weiter fahren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4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349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225656"/>
          </a:xfrm>
        </p:spPr>
        <p:txBody>
          <a:bodyPr>
            <a:normAutofit/>
          </a:bodyPr>
          <a:lstStyle/>
          <a:p>
            <a:r>
              <a:rPr lang="de-DE" dirty="0" smtClean="0"/>
              <a:t>Beispielprogramme herunterladen</a:t>
            </a:r>
          </a:p>
          <a:p>
            <a:endParaRPr lang="de-DE" dirty="0" smtClean="0"/>
          </a:p>
          <a:p>
            <a:r>
              <a:rPr lang="de-DE" dirty="0" smtClean="0"/>
              <a:t>Sim Demo Testumgebung </a:t>
            </a:r>
            <a:r>
              <a:rPr lang="de-DE" dirty="0" smtClean="0"/>
              <a:t>herunterladen</a:t>
            </a:r>
          </a:p>
          <a:p>
            <a:endParaRPr lang="de-DE" dirty="0" smtClean="0"/>
          </a:p>
          <a:p>
            <a:r>
              <a:rPr lang="de-DE" dirty="0" smtClean="0"/>
              <a:t>Hauptsteuerung </a:t>
            </a:r>
            <a:r>
              <a:rPr lang="de-DE" dirty="0" smtClean="0"/>
              <a:t>anlegen</a:t>
            </a:r>
          </a:p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0129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Sensoren testen und im Programm einfügen</a:t>
            </a:r>
          </a:p>
          <a:p>
            <a:endParaRPr lang="de-DE" dirty="0" smtClean="0"/>
          </a:p>
          <a:p>
            <a:r>
              <a:rPr lang="de-DE" dirty="0" smtClean="0"/>
              <a:t>Drehungen berechnen</a:t>
            </a:r>
          </a:p>
          <a:p>
            <a:endParaRPr lang="de-DE" dirty="0" smtClean="0"/>
          </a:p>
          <a:p>
            <a:r>
              <a:rPr lang="de-DE" dirty="0" smtClean="0"/>
              <a:t>Berechnungen implementieren</a:t>
            </a:r>
          </a:p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6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22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  <p:pic>
        <p:nvPicPr>
          <p:cNvPr id="8" name="Grafik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96229" y="1444021"/>
            <a:ext cx="5471313" cy="41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Robotino geradeaus fahren lassen, </a:t>
            </a:r>
            <a:br>
              <a:rPr lang="de-DE" dirty="0" smtClean="0"/>
            </a:br>
            <a:r>
              <a:rPr lang="de-DE" dirty="0" smtClean="0"/>
              <a:t>bis ein Hindernis erkannt wurde</a:t>
            </a:r>
          </a:p>
          <a:p>
            <a:endParaRPr lang="de-DE" dirty="0" smtClean="0"/>
          </a:p>
          <a:p>
            <a:r>
              <a:rPr lang="de-DE" dirty="0" smtClean="0"/>
              <a:t>Hindernisse erkennen</a:t>
            </a:r>
          </a:p>
          <a:p>
            <a:endParaRPr lang="de-DE" dirty="0" smtClean="0"/>
          </a:p>
          <a:p>
            <a:r>
              <a:rPr lang="de-DE" dirty="0" smtClean="0"/>
              <a:t>Hindernis umfahren (ausweichen)</a:t>
            </a:r>
          </a:p>
          <a:p>
            <a:endParaRPr lang="de-DE" dirty="0"/>
          </a:p>
          <a:p>
            <a:r>
              <a:rPr lang="de-DE" dirty="0" smtClean="0"/>
              <a:t>Gefahrenen Weg fortsetzen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 descr="C:\Users\Saskia\AppData\Local\Microsoft\Windows\INetCache\IE\FOVRV9YE\Yes_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0" y="2508278"/>
            <a:ext cx="443204" cy="4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askia\AppData\Local\Microsoft\Windows\INetCache\IE\FOVRV9YE\Yes_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0" y="3573016"/>
            <a:ext cx="443204" cy="4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askia\AppData\Local\Microsoft\Windows\INetCache\IE\FOVRV9YE\Yes_check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0" y="4543366"/>
            <a:ext cx="443204" cy="4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skia\AppData\Local\Microsoft\Windows\INetCache\IE\XYNMDKP2\cross-156772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32" y="5641843"/>
            <a:ext cx="38224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0411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Vielen Dank für Ihre </a:t>
            </a:r>
            <a:br>
              <a:rPr lang="de-DE" dirty="0" smtClean="0"/>
            </a:br>
            <a:r>
              <a:rPr lang="de-DE" dirty="0" smtClean="0"/>
              <a:t>Aufmerksamkeit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B4BF-011F-4121-93BB-BE858E7A1724}" type="slidenum">
              <a:rPr lang="de-DE" smtClean="0"/>
              <a:t>9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</p:spPr>
        <p:txBody>
          <a:bodyPr/>
          <a:lstStyle/>
          <a:p>
            <a:r>
              <a:rPr lang="de-DE" sz="1100" dirty="0" smtClean="0"/>
              <a:t>22.06.2017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6436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146</Words>
  <Application>Microsoft Office PowerPoint</Application>
  <PresentationFormat>Bildschirmpräsentation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Rhea</vt:lpstr>
      <vt:lpstr>Autonome Transportsysteme Robotino</vt:lpstr>
      <vt:lpstr>Inhalt</vt:lpstr>
      <vt:lpstr>Aufgabenstellung</vt:lpstr>
      <vt:lpstr>Planung</vt:lpstr>
      <vt:lpstr>Vorgehensweise</vt:lpstr>
      <vt:lpstr>Vorgehensweise</vt:lpstr>
      <vt:lpstr>PowerPoint-Präsentation</vt:lpstr>
      <vt:lpstr>Ergebnisse</vt:lpstr>
      <vt:lpstr>Vielen Dank für Ihre 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Saskia Brumm</dc:creator>
  <cp:lastModifiedBy>Saskia Brumm</cp:lastModifiedBy>
  <cp:revision>8</cp:revision>
  <dcterms:created xsi:type="dcterms:W3CDTF">2017-06-21T14:56:17Z</dcterms:created>
  <dcterms:modified xsi:type="dcterms:W3CDTF">2017-06-21T20:55:05Z</dcterms:modified>
</cp:coreProperties>
</file>