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535"/>
    <a:srgbClr val="FEF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924" y="17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51C29-3EFA-4747-9AFD-58A4DD7B95DF}" type="datetimeFigureOut">
              <a:rPr lang="nb-NO" smtClean="0"/>
              <a:t>24.04.2011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2E2D5-D452-4859-913D-CE7D028F328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8293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2E2D5-D452-4859-913D-CE7D028F328F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743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A788-7E37-4666-8E45-32E06AF218B4}" type="datetimeFigureOut">
              <a:rPr lang="nb-NO" smtClean="0"/>
              <a:t>24.04.2011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CDE8-2EF1-49F3-BB62-B4A4F61E07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26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A788-7E37-4666-8E45-32E06AF218B4}" type="datetimeFigureOut">
              <a:rPr lang="nb-NO" smtClean="0"/>
              <a:t>24.04.2011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CDE8-2EF1-49F3-BB62-B4A4F61E07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143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A788-7E37-4666-8E45-32E06AF218B4}" type="datetimeFigureOut">
              <a:rPr lang="nb-NO" smtClean="0"/>
              <a:t>24.04.2011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CDE8-2EF1-49F3-BB62-B4A4F61E07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793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A788-7E37-4666-8E45-32E06AF218B4}" type="datetimeFigureOut">
              <a:rPr lang="nb-NO" smtClean="0"/>
              <a:t>24.04.2011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CDE8-2EF1-49F3-BB62-B4A4F61E07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760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A788-7E37-4666-8E45-32E06AF218B4}" type="datetimeFigureOut">
              <a:rPr lang="nb-NO" smtClean="0"/>
              <a:t>24.04.2011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CDE8-2EF1-49F3-BB62-B4A4F61E07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589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A788-7E37-4666-8E45-32E06AF218B4}" type="datetimeFigureOut">
              <a:rPr lang="nb-NO" smtClean="0"/>
              <a:t>24.04.2011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CDE8-2EF1-49F3-BB62-B4A4F61E07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527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A788-7E37-4666-8E45-32E06AF218B4}" type="datetimeFigureOut">
              <a:rPr lang="nb-NO" smtClean="0"/>
              <a:t>24.04.2011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CDE8-2EF1-49F3-BB62-B4A4F61E07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66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A788-7E37-4666-8E45-32E06AF218B4}" type="datetimeFigureOut">
              <a:rPr lang="nb-NO" smtClean="0"/>
              <a:t>24.04.2011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CDE8-2EF1-49F3-BB62-B4A4F61E07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609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A788-7E37-4666-8E45-32E06AF218B4}" type="datetimeFigureOut">
              <a:rPr lang="nb-NO" smtClean="0"/>
              <a:t>24.04.2011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CDE8-2EF1-49F3-BB62-B4A4F61E07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332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A788-7E37-4666-8E45-32E06AF218B4}" type="datetimeFigureOut">
              <a:rPr lang="nb-NO" smtClean="0"/>
              <a:t>24.04.2011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CDE8-2EF1-49F3-BB62-B4A4F61E07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504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A788-7E37-4666-8E45-32E06AF218B4}" type="datetimeFigureOut">
              <a:rPr lang="nb-NO" smtClean="0"/>
              <a:t>24.04.2011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CDE8-2EF1-49F3-BB62-B4A4F61E07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45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A788-7E37-4666-8E45-32E06AF218B4}" type="datetimeFigureOut">
              <a:rPr lang="nb-NO" smtClean="0"/>
              <a:t>24.04.2011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2CDE8-2EF1-49F3-BB62-B4A4F61E07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005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kebent trekant 6"/>
          <p:cNvSpPr/>
          <p:nvPr/>
        </p:nvSpPr>
        <p:spPr>
          <a:xfrm>
            <a:off x="971600" y="440668"/>
            <a:ext cx="1152128" cy="1224136"/>
          </a:xfrm>
          <a:prstGeom prst="triangle">
            <a:avLst>
              <a:gd name="adj" fmla="val 100000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ktangel 11"/>
          <p:cNvSpPr/>
          <p:nvPr/>
        </p:nvSpPr>
        <p:spPr>
          <a:xfrm>
            <a:off x="3203848" y="-67304"/>
            <a:ext cx="144016" cy="2304256"/>
          </a:xfrm>
          <a:prstGeom prst="rect">
            <a:avLst/>
          </a:prstGeom>
          <a:gradFill flip="none" rotWithShape="1">
            <a:gsLst>
              <a:gs pos="50000">
                <a:schemeClr val="accent6">
                  <a:alpha val="25000"/>
                  <a:lumMod val="75000"/>
                </a:schemeClr>
              </a:gs>
              <a:gs pos="0">
                <a:schemeClr val="accent6">
                  <a:alpha val="65000"/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Avrund diagonale hjørner i rektangel 17"/>
          <p:cNvSpPr/>
          <p:nvPr/>
        </p:nvSpPr>
        <p:spPr>
          <a:xfrm>
            <a:off x="3995936" y="764704"/>
            <a:ext cx="1512168" cy="576064"/>
          </a:xfrm>
          <a:prstGeom prst="round2DiagRect">
            <a:avLst>
              <a:gd name="adj1" fmla="val 50000"/>
              <a:gd name="adj2" fmla="val 20325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Gi tilbakemelding!</a:t>
            </a:r>
            <a:endParaRPr lang="nb-NO" sz="1200" dirty="0"/>
          </a:p>
        </p:txBody>
      </p:sp>
      <p:pic>
        <p:nvPicPr>
          <p:cNvPr id="1026" name="Picture 2" descr="C:\Users\1108loma\AppData\Local\Microsoft\Windows\Temporary Internet Files\Content.IE5\HH1VHWER\MC900433888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518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Kube 1"/>
          <p:cNvSpPr/>
          <p:nvPr/>
        </p:nvSpPr>
        <p:spPr>
          <a:xfrm>
            <a:off x="971600" y="2924088"/>
            <a:ext cx="2003395" cy="1873064"/>
          </a:xfrm>
          <a:prstGeom prst="cub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4" name="Rett linje 3"/>
          <p:cNvCxnSpPr/>
          <p:nvPr/>
        </p:nvCxnSpPr>
        <p:spPr>
          <a:xfrm>
            <a:off x="1442098" y="2924088"/>
            <a:ext cx="0" cy="144101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tt linje 5"/>
          <p:cNvCxnSpPr/>
          <p:nvPr/>
        </p:nvCxnSpPr>
        <p:spPr>
          <a:xfrm flipH="1">
            <a:off x="1442098" y="4365104"/>
            <a:ext cx="153289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/>
          <p:cNvCxnSpPr/>
          <p:nvPr/>
        </p:nvCxnSpPr>
        <p:spPr>
          <a:xfrm flipV="1">
            <a:off x="971600" y="4365104"/>
            <a:ext cx="470498" cy="43204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/>
          <p:cNvSpPr txBox="1"/>
          <p:nvPr/>
        </p:nvSpPr>
        <p:spPr>
          <a:xfrm>
            <a:off x="3000235" y="3452884"/>
            <a:ext cx="7184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Høyde (h)</a:t>
            </a:r>
            <a:endParaRPr lang="nb-NO" sz="1000" dirty="0"/>
          </a:p>
        </p:txBody>
      </p:sp>
      <p:sp>
        <p:nvSpPr>
          <p:cNvPr id="11" name="TekstSylinder 10"/>
          <p:cNvSpPr txBox="1"/>
          <p:nvPr/>
        </p:nvSpPr>
        <p:spPr>
          <a:xfrm>
            <a:off x="2721741" y="4458017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Dybde (d)</a:t>
            </a:r>
            <a:endParaRPr lang="nb-NO" sz="1000" dirty="0"/>
          </a:p>
        </p:txBody>
      </p:sp>
      <p:sp>
        <p:nvSpPr>
          <p:cNvPr id="13" name="TekstSylinder 12"/>
          <p:cNvSpPr txBox="1"/>
          <p:nvPr/>
        </p:nvSpPr>
        <p:spPr>
          <a:xfrm>
            <a:off x="1411045" y="4797152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00" dirty="0" smtClean="0"/>
              <a:t>Bredde (b)</a:t>
            </a:r>
            <a:endParaRPr lang="nb-NO" sz="1000" dirty="0"/>
          </a:p>
        </p:txBody>
      </p:sp>
      <p:sp>
        <p:nvSpPr>
          <p:cNvPr id="3" name="TekstSylinder 2"/>
          <p:cNvSpPr txBox="1"/>
          <p:nvPr/>
        </p:nvSpPr>
        <p:spPr>
          <a:xfrm>
            <a:off x="785695" y="1549388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dirty="0"/>
              <a:t>A</a:t>
            </a:r>
          </a:p>
        </p:txBody>
      </p:sp>
      <p:sp>
        <p:nvSpPr>
          <p:cNvPr id="5" name="TekstSylinder 4"/>
          <p:cNvSpPr txBox="1"/>
          <p:nvPr/>
        </p:nvSpPr>
        <p:spPr>
          <a:xfrm>
            <a:off x="2038590" y="1576128"/>
            <a:ext cx="247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dirty="0"/>
              <a:t>B</a:t>
            </a:r>
            <a:endParaRPr lang="nb-NO" sz="900" dirty="0" smtClean="0"/>
          </a:p>
        </p:txBody>
      </p:sp>
      <p:sp>
        <p:nvSpPr>
          <p:cNvPr id="8" name="TekstSylinder 7"/>
          <p:cNvSpPr txBox="1"/>
          <p:nvPr/>
        </p:nvSpPr>
        <p:spPr>
          <a:xfrm>
            <a:off x="2040194" y="212516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dirty="0"/>
              <a:t>C</a:t>
            </a:r>
            <a:endParaRPr lang="nb-NO" sz="900" dirty="0" smtClean="0"/>
          </a:p>
        </p:txBody>
      </p:sp>
      <p:sp>
        <p:nvSpPr>
          <p:cNvPr id="16" name="TekstSylinder 15"/>
          <p:cNvSpPr txBox="1"/>
          <p:nvPr/>
        </p:nvSpPr>
        <p:spPr>
          <a:xfrm>
            <a:off x="1431286" y="1620590"/>
            <a:ext cx="232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dirty="0" smtClean="0"/>
              <a:t>c</a:t>
            </a:r>
          </a:p>
        </p:txBody>
      </p:sp>
      <p:sp>
        <p:nvSpPr>
          <p:cNvPr id="17" name="TekstSylinder 16"/>
          <p:cNvSpPr txBox="1"/>
          <p:nvPr/>
        </p:nvSpPr>
        <p:spPr>
          <a:xfrm>
            <a:off x="1319894" y="893634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dirty="0" smtClean="0"/>
              <a:t>b</a:t>
            </a:r>
          </a:p>
        </p:txBody>
      </p:sp>
      <p:sp>
        <p:nvSpPr>
          <p:cNvPr id="19" name="TekstSylinder 18"/>
          <p:cNvSpPr txBox="1"/>
          <p:nvPr/>
        </p:nvSpPr>
        <p:spPr>
          <a:xfrm>
            <a:off x="2088962" y="969408"/>
            <a:ext cx="239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031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Vinkel 4"/>
          <p:cNvCxnSpPr/>
          <p:nvPr/>
        </p:nvCxnSpPr>
        <p:spPr>
          <a:xfrm>
            <a:off x="2051720" y="2852936"/>
            <a:ext cx="2880320" cy="2016224"/>
          </a:xfrm>
          <a:prstGeom prst="bentConnector3">
            <a:avLst>
              <a:gd name="adj1" fmla="val -44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ihåndsform 17"/>
          <p:cNvSpPr/>
          <p:nvPr/>
        </p:nvSpPr>
        <p:spPr>
          <a:xfrm>
            <a:off x="2051050" y="2996952"/>
            <a:ext cx="2540000" cy="1371848"/>
          </a:xfrm>
          <a:custGeom>
            <a:avLst/>
            <a:gdLst>
              <a:gd name="connsiteX0" fmla="*/ 0 w 2540000"/>
              <a:gd name="connsiteY0" fmla="*/ 1047750 h 1047750"/>
              <a:gd name="connsiteX1" fmla="*/ 1028700 w 2540000"/>
              <a:gd name="connsiteY1" fmla="*/ 895350 h 1047750"/>
              <a:gd name="connsiteX2" fmla="*/ 1974850 w 2540000"/>
              <a:gd name="connsiteY2" fmla="*/ 476250 h 1047750"/>
              <a:gd name="connsiteX3" fmla="*/ 2540000 w 2540000"/>
              <a:gd name="connsiteY3" fmla="*/ 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47750">
                <a:moveTo>
                  <a:pt x="0" y="1047750"/>
                </a:moveTo>
                <a:cubicBezTo>
                  <a:pt x="349779" y="1019175"/>
                  <a:pt x="699558" y="990600"/>
                  <a:pt x="1028700" y="895350"/>
                </a:cubicBezTo>
                <a:cubicBezTo>
                  <a:pt x="1357842" y="800100"/>
                  <a:pt x="1722967" y="625475"/>
                  <a:pt x="1974850" y="476250"/>
                </a:cubicBezTo>
                <a:cubicBezTo>
                  <a:pt x="2226733" y="327025"/>
                  <a:pt x="2383366" y="163512"/>
                  <a:pt x="254000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0" name="Rett linje 19"/>
          <p:cNvCxnSpPr/>
          <p:nvPr/>
        </p:nvCxnSpPr>
        <p:spPr>
          <a:xfrm>
            <a:off x="4139952" y="3573016"/>
            <a:ext cx="0" cy="64807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Rett linje 23"/>
          <p:cNvCxnSpPr/>
          <p:nvPr/>
        </p:nvCxnSpPr>
        <p:spPr>
          <a:xfrm flipH="1">
            <a:off x="2987824" y="4221088"/>
            <a:ext cx="1152128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kstSylinder 24"/>
          <p:cNvSpPr txBox="1"/>
          <p:nvPr/>
        </p:nvSpPr>
        <p:spPr>
          <a:xfrm>
            <a:off x="4092249" y="3419827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Y</a:t>
            </a:r>
            <a:r>
              <a:rPr lang="nb-NO" sz="1200" baseline="-25000" dirty="0" smtClean="0"/>
              <a:t>1</a:t>
            </a:r>
            <a:endParaRPr lang="nb-NO" sz="1200" baseline="-25000" dirty="0"/>
          </a:p>
        </p:txBody>
      </p:sp>
      <p:sp>
        <p:nvSpPr>
          <p:cNvPr id="26" name="TekstSylinder 25"/>
          <p:cNvSpPr txBox="1"/>
          <p:nvPr/>
        </p:nvSpPr>
        <p:spPr>
          <a:xfrm>
            <a:off x="4122533" y="4005064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Y</a:t>
            </a:r>
            <a:r>
              <a:rPr lang="nb-NO" sz="1200" baseline="-25000" dirty="0" smtClean="0"/>
              <a:t>2</a:t>
            </a:r>
            <a:endParaRPr lang="nb-NO" sz="1200" baseline="-25000" dirty="0"/>
          </a:p>
        </p:txBody>
      </p:sp>
      <p:sp>
        <p:nvSpPr>
          <p:cNvPr id="27" name="TekstSylinder 26"/>
          <p:cNvSpPr txBox="1"/>
          <p:nvPr/>
        </p:nvSpPr>
        <p:spPr>
          <a:xfrm>
            <a:off x="3995936" y="4165976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X</a:t>
            </a:r>
            <a:r>
              <a:rPr lang="nb-NO" sz="1200" baseline="-25000" dirty="0" smtClean="0"/>
              <a:t>1</a:t>
            </a:r>
            <a:endParaRPr lang="nb-NO" sz="1200" baseline="-25000" dirty="0"/>
          </a:p>
        </p:txBody>
      </p:sp>
      <p:sp>
        <p:nvSpPr>
          <p:cNvPr id="28" name="TekstSylinder 27"/>
          <p:cNvSpPr txBox="1"/>
          <p:nvPr/>
        </p:nvSpPr>
        <p:spPr>
          <a:xfrm>
            <a:off x="2829768" y="4179876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X</a:t>
            </a:r>
            <a:r>
              <a:rPr lang="nb-NO" sz="1200" baseline="-25000" dirty="0" smtClean="0"/>
              <a:t>2</a:t>
            </a:r>
            <a:endParaRPr lang="nb-NO" sz="1200" baseline="-25000" dirty="0"/>
          </a:p>
        </p:txBody>
      </p:sp>
      <p:sp>
        <p:nvSpPr>
          <p:cNvPr id="29" name="Ellipse 28"/>
          <p:cNvSpPr/>
          <p:nvPr/>
        </p:nvSpPr>
        <p:spPr>
          <a:xfrm>
            <a:off x="4122533" y="350540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Ellipse 29"/>
          <p:cNvSpPr/>
          <p:nvPr/>
        </p:nvSpPr>
        <p:spPr>
          <a:xfrm>
            <a:off x="4117092" y="419438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Ellipse 30"/>
          <p:cNvSpPr/>
          <p:nvPr/>
        </p:nvSpPr>
        <p:spPr>
          <a:xfrm>
            <a:off x="2915816" y="41982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4430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26</Words>
  <Application>Microsoft Office PowerPoint</Application>
  <PresentationFormat>Skjermfremvisning (4:3)</PresentationFormat>
  <Paragraphs>15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3" baseType="lpstr">
      <vt:lpstr>Office-tema</vt:lpstr>
      <vt:lpstr>PowerPoint-presentasjon</vt:lpstr>
      <vt:lpstr>PowerPoint-presentasjon</vt:lpstr>
    </vt:vector>
  </TitlesOfParts>
  <Company>Vestfold Fylkeskommune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Mathias Lohne</dc:creator>
  <cp:lastModifiedBy>Mathias Lohne</cp:lastModifiedBy>
  <cp:revision>19</cp:revision>
  <dcterms:created xsi:type="dcterms:W3CDTF">2011-01-30T17:42:08Z</dcterms:created>
  <dcterms:modified xsi:type="dcterms:W3CDTF">2011-04-24T19:24:19Z</dcterms:modified>
</cp:coreProperties>
</file>