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65461-52AF-4786-8BFD-EAEA54661E25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493C0-F19C-4920-8900-EFEF970E5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16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D8D1-60E8-4B48-B155-A3ED80C8036C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7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D8D1-60E8-4B48-B155-A3ED80C8036C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1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D8D1-60E8-4B48-B155-A3ED80C8036C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1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4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8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9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4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DA5-C4E7-431B-B975-E0287026270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09.05.2020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6B14-D77C-4975-82A9-447B5CC21E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ИЭБ: Интегрированная Электронная Библиотека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128792" cy="1512168"/>
          </a:xfrm>
        </p:spPr>
        <p:txBody>
          <a:bodyPr>
            <a:normAutofit/>
          </a:bodyPr>
          <a:lstStyle/>
          <a:p>
            <a:r>
              <a:rPr lang="ru-RU" sz="2400" i="1" dirty="0" smtClean="0">
                <a:solidFill>
                  <a:schemeClr val="tx1"/>
                </a:solidFill>
              </a:rPr>
              <a:t>Алексей «</a:t>
            </a:r>
            <a:r>
              <a:rPr lang="en-US" sz="2400" i="1" dirty="0" err="1" smtClean="0">
                <a:solidFill>
                  <a:schemeClr val="tx1"/>
                </a:solidFill>
              </a:rPr>
              <a:t>Rattysed</a:t>
            </a:r>
            <a:r>
              <a:rPr lang="ru-RU" sz="2400" i="1" dirty="0" smtClean="0">
                <a:solidFill>
                  <a:schemeClr val="tx1"/>
                </a:solidFill>
              </a:rPr>
              <a:t>»</a:t>
            </a:r>
            <a:r>
              <a:rPr lang="en-US" sz="2400" i="1" dirty="0" smtClean="0">
                <a:solidFill>
                  <a:schemeClr val="tx1"/>
                </a:solidFill>
              </a:rPr>
              <a:t>, </a:t>
            </a:r>
            <a:r>
              <a:rPr lang="ru-RU" sz="2400" i="1" dirty="0" smtClean="0">
                <a:solidFill>
                  <a:schemeClr val="tx1"/>
                </a:solidFill>
              </a:rPr>
              <a:t>«</a:t>
            </a:r>
            <a:r>
              <a:rPr lang="en-US" sz="2400" i="1" dirty="0" smtClean="0">
                <a:solidFill>
                  <a:schemeClr val="tx1"/>
                </a:solidFill>
              </a:rPr>
              <a:t>Rioter</a:t>
            </a:r>
            <a:r>
              <a:rPr lang="ru-RU" sz="2400" i="1" dirty="0" smtClean="0">
                <a:solidFill>
                  <a:schemeClr val="tx1"/>
                </a:solidFill>
              </a:rPr>
              <a:t>» Скворцов</a:t>
            </a:r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&amp;</a:t>
            </a:r>
            <a:endParaRPr lang="ru-RU" sz="2400" i="1" dirty="0" smtClean="0">
              <a:solidFill>
                <a:schemeClr val="tx1"/>
              </a:solidFill>
            </a:endParaRPr>
          </a:p>
          <a:p>
            <a:r>
              <a:rPr lang="ru-RU" sz="2400" i="1" dirty="0" smtClean="0">
                <a:solidFill>
                  <a:schemeClr val="tx1"/>
                </a:solidFill>
              </a:rPr>
              <a:t>Лев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ru-RU" sz="2400" i="1" dirty="0" smtClean="0">
                <a:solidFill>
                  <a:schemeClr val="tx1"/>
                </a:solidFill>
              </a:rPr>
              <a:t>«</a:t>
            </a:r>
            <a:r>
              <a:rPr lang="en-US" sz="2400" i="1" dirty="0" err="1" smtClean="0">
                <a:solidFill>
                  <a:schemeClr val="tx1"/>
                </a:solidFill>
              </a:rPr>
              <a:t>RobotoLev</a:t>
            </a:r>
            <a:r>
              <a:rPr lang="ru-RU" sz="2400" i="1" dirty="0" smtClean="0">
                <a:solidFill>
                  <a:schemeClr val="tx1"/>
                </a:solidFill>
              </a:rPr>
              <a:t>» </a:t>
            </a:r>
            <a:r>
              <a:rPr lang="ru-RU" sz="2400" i="1" dirty="0" err="1" smtClean="0">
                <a:solidFill>
                  <a:schemeClr val="tx1"/>
                </a:solidFill>
              </a:rPr>
              <a:t>Провоторин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проекта: сделать что-нибудь с сайтом и ботами одновременно</a:t>
            </a:r>
          </a:p>
          <a:p>
            <a:r>
              <a:rPr lang="ru-RU" dirty="0" smtClean="0"/>
              <a:t>Основная мысль проекта: на сайте можно работать с книгами, а при помощи ботов можно их получать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9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Файл </a:t>
            </a:r>
            <a:r>
              <a:rPr lang="en-US" dirty="0" smtClean="0"/>
              <a:t>main.py </a:t>
            </a:r>
            <a:r>
              <a:rPr lang="ru-RU" dirty="0" smtClean="0"/>
              <a:t>запускает </a:t>
            </a:r>
            <a:r>
              <a:rPr lang="en-US" dirty="0" smtClean="0"/>
              <a:t>Flask </a:t>
            </a:r>
            <a:r>
              <a:rPr lang="ru-RU" dirty="0" smtClean="0"/>
              <a:t>вместе с </a:t>
            </a:r>
            <a:r>
              <a:rPr lang="en-US" dirty="0" smtClean="0"/>
              <a:t>VK-</a:t>
            </a:r>
            <a:r>
              <a:rPr lang="ru-RU" dirty="0" smtClean="0"/>
              <a:t>ботом </a:t>
            </a:r>
            <a:r>
              <a:rPr lang="ru-RU" dirty="0" smtClean="0"/>
              <a:t>(</a:t>
            </a:r>
            <a:r>
              <a:rPr lang="ru-RU" dirty="0"/>
              <a:t>для интеграции с </a:t>
            </a:r>
            <a:r>
              <a:rPr lang="en-US" dirty="0"/>
              <a:t>Flask </a:t>
            </a:r>
            <a:r>
              <a:rPr lang="ru-RU" dirty="0"/>
              <a:t>использовали не </a:t>
            </a:r>
            <a:r>
              <a:rPr lang="en-US" dirty="0" err="1"/>
              <a:t>Longpoll</a:t>
            </a:r>
            <a:r>
              <a:rPr lang="ru-RU" dirty="0"/>
              <a:t> </a:t>
            </a:r>
            <a:r>
              <a:rPr lang="en-US" dirty="0"/>
              <a:t>API</a:t>
            </a:r>
            <a:r>
              <a:rPr lang="ru-RU" dirty="0"/>
              <a:t>, а </a:t>
            </a:r>
            <a:r>
              <a:rPr lang="en-US" dirty="0"/>
              <a:t>Callback API</a:t>
            </a:r>
            <a:r>
              <a:rPr lang="ru-RU" dirty="0" smtClean="0"/>
              <a:t>). Файл </a:t>
            </a:r>
            <a:r>
              <a:rPr lang="en-US" dirty="0" smtClean="0"/>
              <a:t>bots_handlers/discord_handler.py </a:t>
            </a:r>
            <a:r>
              <a:rPr lang="ru-RU" dirty="0" smtClean="0"/>
              <a:t>запускает </a:t>
            </a:r>
            <a:r>
              <a:rPr lang="en-US" dirty="0" smtClean="0"/>
              <a:t>discord-</a:t>
            </a:r>
            <a:r>
              <a:rPr lang="ru-RU" dirty="0" smtClean="0"/>
              <a:t>бота.</a:t>
            </a:r>
          </a:p>
          <a:p>
            <a:r>
              <a:rPr lang="ru-RU" dirty="0" smtClean="0"/>
              <a:t>Веб-инфраструктура и инфраструктура ботов </a:t>
            </a:r>
            <a:r>
              <a:rPr lang="ru-RU" dirty="0" smtClean="0"/>
              <a:t>вынесены </a:t>
            </a:r>
            <a:r>
              <a:rPr lang="ru-RU" dirty="0" smtClean="0"/>
              <a:t>в отдельные категории. Создан простой механизм создания команд: добавить файл в </a:t>
            </a:r>
            <a:r>
              <a:rPr lang="en-US" dirty="0" err="1" smtClean="0"/>
              <a:t>bots_infrastructure</a:t>
            </a:r>
            <a:r>
              <a:rPr lang="en-US" dirty="0" smtClean="0"/>
              <a:t>/commands</a:t>
            </a:r>
            <a:r>
              <a:rPr lang="ru-RU" dirty="0" smtClean="0"/>
              <a:t> и прописать его в </a:t>
            </a:r>
            <a:r>
              <a:rPr lang="en-US" dirty="0" smtClean="0"/>
              <a:t>__</a:t>
            </a:r>
            <a:r>
              <a:rPr lang="en-US" dirty="0" err="1" smtClean="0"/>
              <a:t>all_commands</a:t>
            </a:r>
            <a:r>
              <a:rPr lang="ru-RU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категории </a:t>
            </a:r>
            <a:r>
              <a:rPr lang="en-US" dirty="0" smtClean="0"/>
              <a:t>data </a:t>
            </a:r>
            <a:r>
              <a:rPr lang="ru-RU" dirty="0" smtClean="0"/>
              <a:t>находится код, отвечающий за работу с базой через </a:t>
            </a:r>
            <a:r>
              <a:rPr lang="en-US" dirty="0" err="1" smtClean="0"/>
              <a:t>sqlalchemy</a:t>
            </a:r>
            <a:endParaRPr lang="ru-RU" dirty="0" smtClean="0"/>
          </a:p>
          <a:p>
            <a:r>
              <a:rPr lang="ru-RU" dirty="0" smtClean="0"/>
              <a:t>В категории </a:t>
            </a:r>
            <a:r>
              <a:rPr lang="en-US" dirty="0" err="1" smtClean="0"/>
              <a:t>maintenance_scripts</a:t>
            </a:r>
            <a:r>
              <a:rPr lang="en-US" dirty="0" smtClean="0"/>
              <a:t> </a:t>
            </a:r>
            <a:r>
              <a:rPr lang="ru-RU" dirty="0" smtClean="0"/>
              <a:t>находятся скрипты обслуживания БД и счетчик количества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0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Код изначально создавался под размещение на хостинге </a:t>
            </a:r>
            <a:r>
              <a:rPr lang="en-US" dirty="0" err="1" smtClean="0"/>
              <a:t>Heroku</a:t>
            </a:r>
            <a:endParaRPr lang="ru-RU" dirty="0" smtClean="0"/>
          </a:p>
          <a:p>
            <a:r>
              <a:rPr lang="ru-RU" dirty="0" smtClean="0"/>
              <a:t>Хранение данных – облачная база </a:t>
            </a:r>
            <a:r>
              <a:rPr lang="en-US" dirty="0" err="1" smtClean="0"/>
              <a:t>PostgreSQL</a:t>
            </a:r>
            <a:endParaRPr lang="ru-RU" dirty="0" smtClean="0"/>
          </a:p>
          <a:p>
            <a:r>
              <a:rPr lang="ru-RU" dirty="0" smtClean="0"/>
              <a:t>Работают боты в </a:t>
            </a:r>
            <a:r>
              <a:rPr lang="en-US" dirty="0" smtClean="0"/>
              <a:t>Discord</a:t>
            </a:r>
            <a:r>
              <a:rPr lang="ru-RU" dirty="0" smtClean="0"/>
              <a:t> (</a:t>
            </a:r>
            <a:r>
              <a:rPr lang="en-US" dirty="0" smtClean="0"/>
              <a:t>IEL#8301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/>
              <a:t>VK </a:t>
            </a:r>
            <a:r>
              <a:rPr lang="en-US" dirty="0" smtClean="0"/>
              <a:t>(vk.com/</a:t>
            </a:r>
            <a:r>
              <a:rPr lang="en-US" dirty="0" err="1" smtClean="0"/>
              <a:t>yandex_iel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Создано небольшое </a:t>
            </a:r>
            <a:r>
              <a:rPr lang="en-US" dirty="0" smtClean="0"/>
              <a:t>REST-API (</a:t>
            </a:r>
            <a:r>
              <a:rPr lang="ru-RU" dirty="0" smtClean="0"/>
              <a:t>получение одной или всех книг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smtClean="0"/>
              <a:t>также </a:t>
            </a:r>
            <a:r>
              <a:rPr lang="ru-RU" dirty="0" smtClean="0"/>
              <a:t>используется </a:t>
            </a:r>
            <a:r>
              <a:rPr lang="en-US" dirty="0" smtClean="0"/>
              <a:t>API </a:t>
            </a:r>
            <a:r>
              <a:rPr lang="ru-RU" dirty="0" smtClean="0"/>
              <a:t>Википедии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Упрощение создания команд ботов: один файл команды работает сразу «на двоих»</a:t>
            </a:r>
          </a:p>
          <a:p>
            <a:r>
              <a:rPr lang="ru-RU" dirty="0" smtClean="0"/>
              <a:t>Код оптимизирован: все списки книг используют один шаблон, все заявки авторов/жанров – другой и т.п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Сайт доступен на</a:t>
            </a:r>
            <a:br>
              <a:rPr lang="ru-RU" dirty="0" smtClean="0"/>
            </a:br>
            <a:r>
              <a:rPr lang="en-US" sz="2800" dirty="0" smtClean="0"/>
              <a:t>http</a:t>
            </a:r>
            <a:r>
              <a:rPr lang="en-US" sz="2800" dirty="0"/>
              <a:t>://yandexlyceum-web-project.herokuapp.com/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733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Создана библиотека, где можно </a:t>
            </a:r>
            <a:r>
              <a:rPr lang="ru-RU" dirty="0" smtClean="0"/>
              <a:t>делиться </a:t>
            </a:r>
            <a:r>
              <a:rPr lang="ru-RU" dirty="0" smtClean="0"/>
              <a:t>книгами </a:t>
            </a:r>
            <a:r>
              <a:rPr lang="ru-RU" dirty="0" smtClean="0"/>
              <a:t>и читать </a:t>
            </a:r>
            <a:r>
              <a:rPr lang="ru-RU" dirty="0" smtClean="0"/>
              <a:t>их</a:t>
            </a:r>
            <a:endParaRPr lang="ru-RU" dirty="0" smtClean="0"/>
          </a:p>
          <a:p>
            <a:r>
              <a:rPr lang="ru-RU" dirty="0" smtClean="0"/>
              <a:t>Пути доработки и развития: </a:t>
            </a:r>
            <a:r>
              <a:rPr lang="ru-RU" dirty="0" smtClean="0"/>
              <a:t>размещение на более дружелюбном хостинге (с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ru-RU" dirty="0" smtClean="0"/>
              <a:t>возникали сложности при разработке), возможность просмотреть статистику по пользователю (+ персональные страницы пользователей), </a:t>
            </a:r>
            <a:r>
              <a:rPr lang="ru-RU" dirty="0" smtClean="0"/>
              <a:t>расширение списка допустимых форматов книг, </a:t>
            </a:r>
            <a:r>
              <a:rPr lang="ru-RU" dirty="0" smtClean="0"/>
              <a:t>более </a:t>
            </a:r>
            <a:r>
              <a:rPr lang="ru-RU" dirty="0" smtClean="0"/>
              <a:t>интересный дизайн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8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263</Words>
  <Application>Microsoft Office PowerPoint</Application>
  <PresentationFormat>Экран (4:3)</PresentationFormat>
  <Paragraphs>27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1_Тема Office</vt:lpstr>
      <vt:lpstr>ИЭБ: Интегрированная Электронная Библиотека</vt:lpstr>
      <vt:lpstr>Введение</vt:lpstr>
      <vt:lpstr>Структура кода</vt:lpstr>
      <vt:lpstr>Особенности</vt:lpstr>
      <vt:lpstr>Особенности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ИЭБ: Интегрированная Электронная Библиотека</dc:title>
  <dc:creator>Programmer</dc:creator>
  <cp:lastModifiedBy>Programmer</cp:lastModifiedBy>
  <cp:revision>31</cp:revision>
  <dcterms:created xsi:type="dcterms:W3CDTF">2020-05-07T15:12:03Z</dcterms:created>
  <dcterms:modified xsi:type="dcterms:W3CDTF">2020-05-09T00:45:11Z</dcterms:modified>
</cp:coreProperties>
</file>