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60" r:id="rId5"/>
    <p:sldId id="259" r:id="rId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ED92CF-95B2-43DB-ACBA-22F1E5B7B83E}" type="datetimeFigureOut">
              <a:rPr lang="ru-RU" smtClean="0"/>
              <a:t>17.01.2020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92D8D1-60E8-4B48-B155-A3ED80C803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5878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2D8D1-60E8-4B48-B155-A3ED80C8036C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25726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2D8D1-60E8-4B48-B155-A3ED80C8036C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12125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2D8D1-60E8-4B48-B155-A3ED80C8036C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12125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21DA5-C4E7-431B-B975-E0287026270E}" type="datetimeFigureOut">
              <a:rPr lang="ru-RU" smtClean="0"/>
              <a:t>17.01.2020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6B14-D77C-4975-82A9-447B5CC21E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3773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21DA5-C4E7-431B-B975-E0287026270E}" type="datetimeFigureOut">
              <a:rPr lang="ru-RU" smtClean="0"/>
              <a:t>17.01.2020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6B14-D77C-4975-82A9-447B5CC21E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5929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21DA5-C4E7-431B-B975-E0287026270E}" type="datetimeFigureOut">
              <a:rPr lang="ru-RU" smtClean="0"/>
              <a:t>17.01.2020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6B14-D77C-4975-82A9-447B5CC21E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5029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21DA5-C4E7-431B-B975-E0287026270E}" type="datetimeFigureOut">
              <a:rPr lang="ru-RU" smtClean="0"/>
              <a:t>17.01.2020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6B14-D77C-4975-82A9-447B5CC21E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6175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21DA5-C4E7-431B-B975-E0287026270E}" type="datetimeFigureOut">
              <a:rPr lang="ru-RU" smtClean="0"/>
              <a:t>17.01.2020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6B14-D77C-4975-82A9-447B5CC21E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2859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21DA5-C4E7-431B-B975-E0287026270E}" type="datetimeFigureOut">
              <a:rPr lang="ru-RU" smtClean="0"/>
              <a:t>17.01.2020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6B14-D77C-4975-82A9-447B5CC21E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5805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21DA5-C4E7-431B-B975-E0287026270E}" type="datetimeFigureOut">
              <a:rPr lang="ru-RU" smtClean="0"/>
              <a:t>17.01.2020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6B14-D77C-4975-82A9-447B5CC21E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1036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21DA5-C4E7-431B-B975-E0287026270E}" type="datetimeFigureOut">
              <a:rPr lang="ru-RU" smtClean="0"/>
              <a:t>17.01.2020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6B14-D77C-4975-82A9-447B5CC21E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0051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21DA5-C4E7-431B-B975-E0287026270E}" type="datetimeFigureOut">
              <a:rPr lang="ru-RU" smtClean="0"/>
              <a:t>17.01.2020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6B14-D77C-4975-82A9-447B5CC21E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6314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21DA5-C4E7-431B-B975-E0287026270E}" type="datetimeFigureOut">
              <a:rPr lang="ru-RU" smtClean="0"/>
              <a:t>17.01.2020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6B14-D77C-4975-82A9-447B5CC21E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6976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21DA5-C4E7-431B-B975-E0287026270E}" type="datetimeFigureOut">
              <a:rPr lang="ru-RU" smtClean="0"/>
              <a:t>17.01.2020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6B14-D77C-4975-82A9-447B5CC21E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42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621DA5-C4E7-431B-B975-E0287026270E}" type="datetimeFigureOut">
              <a:rPr lang="ru-RU" smtClean="0"/>
              <a:t>17.01.2020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4D6B14-D77C-4975-82A9-447B5CC21E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4261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607047"/>
            <a:ext cx="7772400" cy="1470025"/>
          </a:xfrm>
        </p:spPr>
        <p:txBody>
          <a:bodyPr/>
          <a:lstStyle/>
          <a:p>
            <a:r>
              <a:rPr lang="ru-RU" dirty="0" smtClean="0"/>
              <a:t>Игра «</a:t>
            </a:r>
            <a:r>
              <a:rPr lang="en-US" dirty="0" err="1" smtClean="0"/>
              <a:t>Tanks.ReLoad</a:t>
            </a:r>
            <a:r>
              <a:rPr lang="ru-RU" dirty="0" smtClean="0"/>
              <a:t>»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156176" y="548680"/>
            <a:ext cx="2552328" cy="936104"/>
          </a:xfrm>
        </p:spPr>
        <p:txBody>
          <a:bodyPr>
            <a:normAutofit/>
          </a:bodyPr>
          <a:lstStyle/>
          <a:p>
            <a:pPr algn="r"/>
            <a:r>
              <a:rPr lang="ru-RU" sz="2400" i="1" dirty="0" smtClean="0">
                <a:solidFill>
                  <a:schemeClr val="tx1"/>
                </a:solidFill>
              </a:rPr>
              <a:t>Скворцов Алексей</a:t>
            </a:r>
          </a:p>
          <a:p>
            <a:pPr algn="r"/>
            <a:r>
              <a:rPr lang="ru-RU" sz="2400" i="1" dirty="0" err="1" smtClean="0">
                <a:solidFill>
                  <a:schemeClr val="tx1"/>
                </a:solidFill>
              </a:rPr>
              <a:t>Провоторин</a:t>
            </a:r>
            <a:r>
              <a:rPr lang="ru-RU" sz="2400" i="1" dirty="0" smtClean="0">
                <a:solidFill>
                  <a:schemeClr val="tx1"/>
                </a:solidFill>
              </a:rPr>
              <a:t> Лев</a:t>
            </a:r>
            <a:endParaRPr lang="ru-RU" sz="24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644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Введение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Идея проекта: создать игру-</a:t>
            </a:r>
            <a:r>
              <a:rPr lang="ru-RU" dirty="0" err="1" smtClean="0"/>
              <a:t>стрелялку</a:t>
            </a:r>
            <a:r>
              <a:rPr lang="ru-RU" dirty="0" smtClean="0"/>
              <a:t> с танками и морем веселья</a:t>
            </a:r>
          </a:p>
          <a:p>
            <a:r>
              <a:rPr lang="ru-RU" dirty="0" smtClean="0"/>
              <a:t>Основная мысль проекта: один или два игрока катаются на танках и стреляют по танкам </a:t>
            </a:r>
            <a:r>
              <a:rPr lang="ru-RU" dirty="0" smtClean="0"/>
              <a:t>врагов, </a:t>
            </a:r>
            <a:r>
              <a:rPr lang="ru-RU" dirty="0" smtClean="0"/>
              <a:t>а враги стреляют по </a:t>
            </a:r>
            <a:r>
              <a:rPr lang="ru-RU" dirty="0" smtClean="0"/>
              <a:t>игрокам (по крайней мере, они так думают)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1320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92088"/>
          </a:xfrm>
        </p:spPr>
        <p:txBody>
          <a:bodyPr>
            <a:normAutofit/>
          </a:bodyPr>
          <a:lstStyle/>
          <a:p>
            <a:r>
              <a:rPr lang="ru-RU" dirty="0" smtClean="0"/>
              <a:t>Структура кода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256584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Основной файл </a:t>
            </a:r>
            <a:r>
              <a:rPr lang="en-US" dirty="0" smtClean="0"/>
              <a:t>main.py </a:t>
            </a:r>
            <a:r>
              <a:rPr lang="ru-RU" dirty="0" smtClean="0"/>
              <a:t>содержит функции </a:t>
            </a:r>
            <a:r>
              <a:rPr lang="en-US" dirty="0" smtClean="0"/>
              <a:t>UI </a:t>
            </a:r>
            <a:r>
              <a:rPr lang="ru-RU" dirty="0" smtClean="0"/>
              <a:t>и классы игры</a:t>
            </a:r>
          </a:p>
          <a:p>
            <a:r>
              <a:rPr lang="ru-RU" dirty="0" smtClean="0"/>
              <a:t>Файл </a:t>
            </a:r>
            <a:r>
              <a:rPr lang="en-US" dirty="0" smtClean="0"/>
              <a:t>init.py</a:t>
            </a:r>
            <a:r>
              <a:rPr lang="ru-RU" dirty="0" smtClean="0"/>
              <a:t> в папке </a:t>
            </a:r>
            <a:r>
              <a:rPr lang="en-US" dirty="0"/>
              <a:t>s</a:t>
            </a:r>
            <a:r>
              <a:rPr lang="en-US" dirty="0" smtClean="0"/>
              <a:t>ource </a:t>
            </a:r>
            <a:r>
              <a:rPr lang="ru-RU" dirty="0" smtClean="0"/>
              <a:t>содержит все статичные переменные (то, что создается один раз: картинки, константы и т.п.)</a:t>
            </a:r>
          </a:p>
          <a:p>
            <a:r>
              <a:rPr lang="ru-RU" dirty="0" smtClean="0"/>
              <a:t>Файл </a:t>
            </a:r>
            <a:r>
              <a:rPr lang="en-US" dirty="0" smtClean="0"/>
              <a:t>system_functions.p</a:t>
            </a:r>
            <a:r>
              <a:rPr lang="en-US" dirty="0" smtClean="0"/>
              <a:t>y </a:t>
            </a:r>
            <a:r>
              <a:rPr lang="ru-RU" dirty="0" smtClean="0"/>
              <a:t>в папке </a:t>
            </a:r>
            <a:r>
              <a:rPr lang="en-US" dirty="0" smtClean="0"/>
              <a:t>source </a:t>
            </a:r>
            <a:r>
              <a:rPr lang="ru-RU" dirty="0" smtClean="0"/>
              <a:t>содержит некоторые специальные функции (загрузка уровней/картинок, экстренное завершение программы)</a:t>
            </a:r>
          </a:p>
          <a:p>
            <a:r>
              <a:rPr lang="ru-RU" dirty="0" smtClean="0"/>
              <a:t>Все необходимые данные лежат в папке </a:t>
            </a:r>
            <a:r>
              <a:rPr lang="en-US" dirty="0" smtClean="0"/>
              <a:t>data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22693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92088"/>
          </a:xfrm>
        </p:spPr>
        <p:txBody>
          <a:bodyPr>
            <a:normAutofit/>
          </a:bodyPr>
          <a:lstStyle/>
          <a:p>
            <a:r>
              <a:rPr lang="ru-RU" dirty="0" smtClean="0"/>
              <a:t>Структура кода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256584"/>
          </a:xfrm>
        </p:spPr>
        <p:txBody>
          <a:bodyPr>
            <a:normAutofit/>
          </a:bodyPr>
          <a:lstStyle/>
          <a:p>
            <a:r>
              <a:rPr lang="ru-RU" dirty="0" smtClean="0"/>
              <a:t>Используются библиотеки </a:t>
            </a:r>
            <a:r>
              <a:rPr lang="en-US" dirty="0" err="1" smtClean="0"/>
              <a:t>pygame</a:t>
            </a:r>
            <a:r>
              <a:rPr lang="en-US" dirty="0" smtClean="0"/>
              <a:t>, random, sys, </a:t>
            </a:r>
            <a:r>
              <a:rPr lang="en-US" dirty="0" err="1" smtClean="0"/>
              <a:t>os</a:t>
            </a:r>
            <a:endParaRPr lang="en-US" dirty="0" smtClean="0"/>
          </a:p>
          <a:p>
            <a:r>
              <a:rPr lang="ru-RU" dirty="0" smtClean="0"/>
              <a:t>Классы создаются при помощи наследования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5311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Создана игра, в которой </a:t>
            </a:r>
            <a:r>
              <a:rPr lang="ru-RU" dirty="0" smtClean="0"/>
              <a:t>пользователи могут кататься на танках</a:t>
            </a:r>
            <a:endParaRPr lang="ru-RU" dirty="0" smtClean="0"/>
          </a:p>
          <a:p>
            <a:r>
              <a:rPr lang="ru-RU" dirty="0" smtClean="0"/>
              <a:t>Доработка/развитие</a:t>
            </a:r>
            <a:r>
              <a:rPr lang="ru-RU" dirty="0" smtClean="0"/>
              <a:t>: добавление новых уровней, механик, объектов игрового мира; сборка в </a:t>
            </a:r>
            <a:r>
              <a:rPr lang="en-US" dirty="0" smtClean="0"/>
              <a:t>standalone</a:t>
            </a:r>
            <a:r>
              <a:rPr lang="ru-RU" dirty="0" smtClean="0"/>
              <a:t>-приложение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30961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154</Words>
  <Application>Microsoft Office PowerPoint</Application>
  <PresentationFormat>Экран (4:3)</PresentationFormat>
  <Paragraphs>20</Paragraphs>
  <Slides>5</Slides>
  <Notes>3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Тема Office</vt:lpstr>
      <vt:lpstr>Игра «Tanks.ReLoad»</vt:lpstr>
      <vt:lpstr>Введение</vt:lpstr>
      <vt:lpstr>Структура кода</vt:lpstr>
      <vt:lpstr>Структура кода</vt:lpstr>
      <vt:lpstr>Заключение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Игра «Пазлодел»</dc:title>
  <dc:creator>Programmer</dc:creator>
  <cp:lastModifiedBy>Programmer</cp:lastModifiedBy>
  <cp:revision>13</cp:revision>
  <dcterms:created xsi:type="dcterms:W3CDTF">2019-11-29T16:11:48Z</dcterms:created>
  <dcterms:modified xsi:type="dcterms:W3CDTF">2020-01-17T16:13:21Z</dcterms:modified>
</cp:coreProperties>
</file>