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8"/>
  </p:notesMasterIdLst>
  <p:sldIdLst>
    <p:sldId id="258" r:id="rId3"/>
    <p:sldId id="256" r:id="rId4"/>
    <p:sldId id="259" r:id="rId5"/>
    <p:sldId id="272" r:id="rId6"/>
    <p:sldId id="264" r:id="rId7"/>
    <p:sldId id="266" r:id="rId8"/>
    <p:sldId id="267" r:id="rId9"/>
    <p:sldId id="262" r:id="rId10"/>
    <p:sldId id="268" r:id="rId11"/>
    <p:sldId id="271" r:id="rId12"/>
    <p:sldId id="263" r:id="rId13"/>
    <p:sldId id="270" r:id="rId14"/>
    <p:sldId id="269" r:id="rId15"/>
    <p:sldId id="265"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C44517-C345-4DCA-92BC-26BBAFC02020}" v="13" dt="2024-07-25T19:46:50.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149" autoAdjust="0"/>
  </p:normalViewPr>
  <p:slideViewPr>
    <p:cSldViewPr snapToGrid="0">
      <p:cViewPr varScale="1">
        <p:scale>
          <a:sx n="75" d="100"/>
          <a:sy n="75" d="100"/>
        </p:scale>
        <p:origin x="72"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Turner" userId="108b2705a18cd39f" providerId="LiveId" clId="{D6C44517-C345-4DCA-92BC-26BBAFC02020}"/>
    <pc:docChg chg="undo custSel addSld delSld modSld sldOrd">
      <pc:chgData name="Christopher Turner" userId="108b2705a18cd39f" providerId="LiveId" clId="{D6C44517-C345-4DCA-92BC-26BBAFC02020}" dt="2024-07-25T20:26:51.028" v="2019" actId="478"/>
      <pc:docMkLst>
        <pc:docMk/>
      </pc:docMkLst>
      <pc:sldChg chg="delSp modSp mod ord modShow">
        <pc:chgData name="Christopher Turner" userId="108b2705a18cd39f" providerId="LiveId" clId="{D6C44517-C345-4DCA-92BC-26BBAFC02020}" dt="2024-07-25T20:26:51.028" v="2019" actId="478"/>
        <pc:sldMkLst>
          <pc:docMk/>
          <pc:sldMk cId="3748667521" sldId="256"/>
        </pc:sldMkLst>
        <pc:spChg chg="mod">
          <ac:chgData name="Christopher Turner" userId="108b2705a18cd39f" providerId="LiveId" clId="{D6C44517-C345-4DCA-92BC-26BBAFC02020}" dt="2024-07-25T20:26:44.142" v="2016" actId="6549"/>
          <ac:spMkLst>
            <pc:docMk/>
            <pc:sldMk cId="3748667521" sldId="256"/>
            <ac:spMk id="6" creationId="{33CDDC14-D7C0-4FC6-8360-4E6E50174088}"/>
          </ac:spMkLst>
        </pc:spChg>
        <pc:spChg chg="mod">
          <ac:chgData name="Christopher Turner" userId="108b2705a18cd39f" providerId="LiveId" clId="{D6C44517-C345-4DCA-92BC-26BBAFC02020}" dt="2024-07-25T19:34:50.859" v="770" actId="20577"/>
          <ac:spMkLst>
            <pc:docMk/>
            <pc:sldMk cId="3748667521" sldId="256"/>
            <ac:spMk id="21" creationId="{00000000-0000-0000-0000-000000000000}"/>
          </ac:spMkLst>
        </pc:spChg>
        <pc:spChg chg="mod">
          <ac:chgData name="Christopher Turner" userId="108b2705a18cd39f" providerId="LiveId" clId="{D6C44517-C345-4DCA-92BC-26BBAFC02020}" dt="2024-07-25T19:36:51.998" v="902" actId="20577"/>
          <ac:spMkLst>
            <pc:docMk/>
            <pc:sldMk cId="3748667521" sldId="256"/>
            <ac:spMk id="22" creationId="{00000000-0000-0000-0000-000000000000}"/>
          </ac:spMkLst>
        </pc:spChg>
        <pc:spChg chg="del mod">
          <ac:chgData name="Christopher Turner" userId="108b2705a18cd39f" providerId="LiveId" clId="{D6C44517-C345-4DCA-92BC-26BBAFC02020}" dt="2024-07-25T20:26:51.028" v="2019" actId="478"/>
          <ac:spMkLst>
            <pc:docMk/>
            <pc:sldMk cId="3748667521" sldId="256"/>
            <ac:spMk id="23" creationId="{00000000-0000-0000-0000-000000000000}"/>
          </ac:spMkLst>
        </pc:spChg>
        <pc:grpChg chg="del">
          <ac:chgData name="Christopher Turner" userId="108b2705a18cd39f" providerId="LiveId" clId="{D6C44517-C345-4DCA-92BC-26BBAFC02020}" dt="2024-07-25T20:26:46.831" v="2017" actId="478"/>
          <ac:grpSpMkLst>
            <pc:docMk/>
            <pc:sldMk cId="3748667521" sldId="256"/>
            <ac:grpSpMk id="4" creationId="{E07FEDDE-7BE3-4AF0-89AC-8212D722B9B0}"/>
          </ac:grpSpMkLst>
        </pc:grpChg>
      </pc:sldChg>
      <pc:sldChg chg="del">
        <pc:chgData name="Christopher Turner" userId="108b2705a18cd39f" providerId="LiveId" clId="{D6C44517-C345-4DCA-92BC-26BBAFC02020}" dt="2024-07-25T19:20:31.092" v="127" actId="2696"/>
        <pc:sldMkLst>
          <pc:docMk/>
          <pc:sldMk cId="1683866232" sldId="257"/>
        </pc:sldMkLst>
      </pc:sldChg>
      <pc:sldChg chg="modSp mod">
        <pc:chgData name="Christopher Turner" userId="108b2705a18cd39f" providerId="LiveId" clId="{D6C44517-C345-4DCA-92BC-26BBAFC02020}" dt="2024-07-25T19:32:29.466" v="666" actId="20577"/>
        <pc:sldMkLst>
          <pc:docMk/>
          <pc:sldMk cId="2385032039" sldId="258"/>
        </pc:sldMkLst>
        <pc:spChg chg="mod">
          <ac:chgData name="Christopher Turner" userId="108b2705a18cd39f" providerId="LiveId" clId="{D6C44517-C345-4DCA-92BC-26BBAFC02020}" dt="2024-07-25T19:32:00.052" v="658" actId="20577"/>
          <ac:spMkLst>
            <pc:docMk/>
            <pc:sldMk cId="2385032039" sldId="258"/>
            <ac:spMk id="2" creationId="{00000000-0000-0000-0000-000000000000}"/>
          </ac:spMkLst>
        </pc:spChg>
        <pc:spChg chg="mod">
          <ac:chgData name="Christopher Turner" userId="108b2705a18cd39f" providerId="LiveId" clId="{D6C44517-C345-4DCA-92BC-26BBAFC02020}" dt="2024-07-25T19:32:29.466" v="666" actId="20577"/>
          <ac:spMkLst>
            <pc:docMk/>
            <pc:sldMk cId="2385032039" sldId="258"/>
            <ac:spMk id="3" creationId="{00000000-0000-0000-0000-000000000000}"/>
          </ac:spMkLst>
        </pc:spChg>
      </pc:sldChg>
      <pc:sldChg chg="addSp delSp modSp mod">
        <pc:chgData name="Christopher Turner" userId="108b2705a18cd39f" providerId="LiveId" clId="{D6C44517-C345-4DCA-92BC-26BBAFC02020}" dt="2024-07-25T19:30:10.700" v="607" actId="478"/>
        <pc:sldMkLst>
          <pc:docMk/>
          <pc:sldMk cId="3382765918" sldId="259"/>
        </pc:sldMkLst>
        <pc:spChg chg="mod">
          <ac:chgData name="Christopher Turner" userId="108b2705a18cd39f" providerId="LiveId" clId="{D6C44517-C345-4DCA-92BC-26BBAFC02020}" dt="2024-07-25T19:22:54.742" v="255" actId="1076"/>
          <ac:spMkLst>
            <pc:docMk/>
            <pc:sldMk cId="3382765918" sldId="259"/>
            <ac:spMk id="2" creationId="{00000000-0000-0000-0000-000000000000}"/>
          </ac:spMkLst>
        </pc:spChg>
        <pc:spChg chg="mod">
          <ac:chgData name="Christopher Turner" userId="108b2705a18cd39f" providerId="LiveId" clId="{D6C44517-C345-4DCA-92BC-26BBAFC02020}" dt="2024-07-25T19:30:06.531" v="606" actId="6549"/>
          <ac:spMkLst>
            <pc:docMk/>
            <pc:sldMk cId="3382765918" sldId="259"/>
            <ac:spMk id="3" creationId="{00000000-0000-0000-0000-000000000000}"/>
          </ac:spMkLst>
        </pc:spChg>
        <pc:spChg chg="add mod">
          <ac:chgData name="Christopher Turner" userId="108b2705a18cd39f" providerId="LiveId" clId="{D6C44517-C345-4DCA-92BC-26BBAFC02020}" dt="2024-07-25T19:22:48.925" v="254" actId="1076"/>
          <ac:spMkLst>
            <pc:docMk/>
            <pc:sldMk cId="3382765918" sldId="259"/>
            <ac:spMk id="4" creationId="{6F78C5BD-FA19-F3BC-73FA-75F36732B267}"/>
          </ac:spMkLst>
        </pc:spChg>
        <pc:spChg chg="add del mod">
          <ac:chgData name="Christopher Turner" userId="108b2705a18cd39f" providerId="LiveId" clId="{D6C44517-C345-4DCA-92BC-26BBAFC02020}" dt="2024-07-25T19:30:10.700" v="607" actId="478"/>
          <ac:spMkLst>
            <pc:docMk/>
            <pc:sldMk cId="3382765918" sldId="259"/>
            <ac:spMk id="5" creationId="{92132502-712E-B746-93BC-F12428DF7D80}"/>
          </ac:spMkLst>
        </pc:spChg>
        <pc:spChg chg="add">
          <ac:chgData name="Christopher Turner" userId="108b2705a18cd39f" providerId="LiveId" clId="{D6C44517-C345-4DCA-92BC-26BBAFC02020}" dt="2024-07-25T19:26:07.359" v="312"/>
          <ac:spMkLst>
            <pc:docMk/>
            <pc:sldMk cId="3382765918" sldId="259"/>
            <ac:spMk id="6" creationId="{543EE461-4F3A-3A48-4EAA-C72D9B50C6A4}"/>
          </ac:spMkLst>
        </pc:spChg>
        <pc:spChg chg="add">
          <ac:chgData name="Christopher Turner" userId="108b2705a18cd39f" providerId="LiveId" clId="{D6C44517-C345-4DCA-92BC-26BBAFC02020}" dt="2024-07-25T19:26:10.785" v="313"/>
          <ac:spMkLst>
            <pc:docMk/>
            <pc:sldMk cId="3382765918" sldId="259"/>
            <ac:spMk id="7" creationId="{CF045A5C-8747-DF83-0AEE-CB1F05440876}"/>
          </ac:spMkLst>
        </pc:spChg>
      </pc:sldChg>
      <pc:sldChg chg="del">
        <pc:chgData name="Christopher Turner" userId="108b2705a18cd39f" providerId="LiveId" clId="{D6C44517-C345-4DCA-92BC-26BBAFC02020}" dt="2024-07-25T19:38:31.734" v="996" actId="2696"/>
        <pc:sldMkLst>
          <pc:docMk/>
          <pc:sldMk cId="2361836093" sldId="260"/>
        </pc:sldMkLst>
      </pc:sldChg>
      <pc:sldChg chg="addSp delSp modSp mod">
        <pc:chgData name="Christopher Turner" userId="108b2705a18cd39f" providerId="LiveId" clId="{D6C44517-C345-4DCA-92BC-26BBAFC02020}" dt="2024-07-25T20:18:55.664" v="1918" actId="20577"/>
        <pc:sldMkLst>
          <pc:docMk/>
          <pc:sldMk cId="3291260535" sldId="261"/>
        </pc:sldMkLst>
        <pc:spChg chg="add del mod">
          <ac:chgData name="Christopher Turner" userId="108b2705a18cd39f" providerId="LiveId" clId="{D6C44517-C345-4DCA-92BC-26BBAFC02020}" dt="2024-07-25T20:18:55.664" v="1918" actId="20577"/>
          <ac:spMkLst>
            <pc:docMk/>
            <pc:sldMk cId="3291260535" sldId="261"/>
            <ac:spMk id="3" creationId="{00000000-0000-0000-0000-000000000000}"/>
          </ac:spMkLst>
        </pc:spChg>
        <pc:graphicFrameChg chg="add mod">
          <ac:chgData name="Christopher Turner" userId="108b2705a18cd39f" providerId="LiveId" clId="{D6C44517-C345-4DCA-92BC-26BBAFC02020}" dt="2024-07-25T19:31:15.383" v="624"/>
          <ac:graphicFrameMkLst>
            <pc:docMk/>
            <pc:sldMk cId="3291260535" sldId="261"/>
            <ac:graphicFrameMk id="4" creationId="{E767D679-C6CE-0B9B-9DE0-025A33068BC2}"/>
          </ac:graphicFrameMkLst>
        </pc:graphicFrameChg>
      </pc:sldChg>
      <pc:sldChg chg="modSp add mod">
        <pc:chgData name="Christopher Turner" userId="108b2705a18cd39f" providerId="LiveId" clId="{D6C44517-C345-4DCA-92BC-26BBAFC02020}" dt="2024-07-25T20:24:49.168" v="1923"/>
        <pc:sldMkLst>
          <pc:docMk/>
          <pc:sldMk cId="2661206592" sldId="262"/>
        </pc:sldMkLst>
        <pc:spChg chg="mod">
          <ac:chgData name="Christopher Turner" userId="108b2705a18cd39f" providerId="LiveId" clId="{D6C44517-C345-4DCA-92BC-26BBAFC02020}" dt="2024-07-25T19:38:16.095" v="994" actId="20577"/>
          <ac:spMkLst>
            <pc:docMk/>
            <pc:sldMk cId="2661206592" sldId="262"/>
            <ac:spMk id="2" creationId="{00000000-0000-0000-0000-000000000000}"/>
          </ac:spMkLst>
        </pc:spChg>
        <pc:spChg chg="mod">
          <ac:chgData name="Christopher Turner" userId="108b2705a18cd39f" providerId="LiveId" clId="{D6C44517-C345-4DCA-92BC-26BBAFC02020}" dt="2024-07-25T20:24:49.168" v="1923"/>
          <ac:spMkLst>
            <pc:docMk/>
            <pc:sldMk cId="2661206592" sldId="262"/>
            <ac:spMk id="3" creationId="{00000000-0000-0000-0000-000000000000}"/>
          </ac:spMkLst>
        </pc:spChg>
        <pc:spChg chg="mod">
          <ac:chgData name="Christopher Turner" userId="108b2705a18cd39f" providerId="LiveId" clId="{D6C44517-C345-4DCA-92BC-26BBAFC02020}" dt="2024-07-25T19:37:15.524" v="908" actId="20577"/>
          <ac:spMkLst>
            <pc:docMk/>
            <pc:sldMk cId="2661206592" sldId="262"/>
            <ac:spMk id="4" creationId="{6F78C5BD-FA19-F3BC-73FA-75F36732B267}"/>
          </ac:spMkLst>
        </pc:spChg>
      </pc:sldChg>
      <pc:sldChg chg="modSp add mod">
        <pc:chgData name="Christopher Turner" userId="108b2705a18cd39f" providerId="LiveId" clId="{D6C44517-C345-4DCA-92BC-26BBAFC02020}" dt="2024-07-25T20:24:51.962" v="1924"/>
        <pc:sldMkLst>
          <pc:docMk/>
          <pc:sldMk cId="4218281971" sldId="263"/>
        </pc:sldMkLst>
        <pc:spChg chg="mod">
          <ac:chgData name="Christopher Turner" userId="108b2705a18cd39f" providerId="LiveId" clId="{D6C44517-C345-4DCA-92BC-26BBAFC02020}" dt="2024-07-25T19:38:09.714" v="969" actId="20577"/>
          <ac:spMkLst>
            <pc:docMk/>
            <pc:sldMk cId="4218281971" sldId="263"/>
            <ac:spMk id="2" creationId="{00000000-0000-0000-0000-000000000000}"/>
          </ac:spMkLst>
        </pc:spChg>
        <pc:spChg chg="mod">
          <ac:chgData name="Christopher Turner" userId="108b2705a18cd39f" providerId="LiveId" clId="{D6C44517-C345-4DCA-92BC-26BBAFC02020}" dt="2024-07-25T20:24:51.962" v="1924"/>
          <ac:spMkLst>
            <pc:docMk/>
            <pc:sldMk cId="4218281971" sldId="263"/>
            <ac:spMk id="3" creationId="{00000000-0000-0000-0000-000000000000}"/>
          </ac:spMkLst>
        </pc:spChg>
        <pc:spChg chg="mod">
          <ac:chgData name="Christopher Turner" userId="108b2705a18cd39f" providerId="LiveId" clId="{D6C44517-C345-4DCA-92BC-26BBAFC02020}" dt="2024-07-25T19:37:43.383" v="916" actId="20577"/>
          <ac:spMkLst>
            <pc:docMk/>
            <pc:sldMk cId="4218281971" sldId="263"/>
            <ac:spMk id="4" creationId="{6F78C5BD-FA19-F3BC-73FA-75F36732B267}"/>
          </ac:spMkLst>
        </pc:spChg>
      </pc:sldChg>
      <pc:sldChg chg="modSp add mod ord">
        <pc:chgData name="Christopher Turner" userId="108b2705a18cd39f" providerId="LiveId" clId="{D6C44517-C345-4DCA-92BC-26BBAFC02020}" dt="2024-07-25T20:24:40.356" v="1922" actId="20577"/>
        <pc:sldMkLst>
          <pc:docMk/>
          <pc:sldMk cId="4191233258" sldId="264"/>
        </pc:sldMkLst>
        <pc:spChg chg="mod">
          <ac:chgData name="Christopher Turner" userId="108b2705a18cd39f" providerId="LiveId" clId="{D6C44517-C345-4DCA-92BC-26BBAFC02020}" dt="2024-07-25T19:37:59.660" v="947" actId="6549"/>
          <ac:spMkLst>
            <pc:docMk/>
            <pc:sldMk cId="4191233258" sldId="264"/>
            <ac:spMk id="2" creationId="{00000000-0000-0000-0000-000000000000}"/>
          </ac:spMkLst>
        </pc:spChg>
        <pc:spChg chg="mod">
          <ac:chgData name="Christopher Turner" userId="108b2705a18cd39f" providerId="LiveId" clId="{D6C44517-C345-4DCA-92BC-26BBAFC02020}" dt="2024-07-25T20:24:40.356" v="1922" actId="20577"/>
          <ac:spMkLst>
            <pc:docMk/>
            <pc:sldMk cId="4191233258" sldId="264"/>
            <ac:spMk id="3" creationId="{00000000-0000-0000-0000-000000000000}"/>
          </ac:spMkLst>
        </pc:spChg>
        <pc:spChg chg="mod">
          <ac:chgData name="Christopher Turner" userId="108b2705a18cd39f" providerId="LiveId" clId="{D6C44517-C345-4DCA-92BC-26BBAFC02020}" dt="2024-07-25T19:37:48.826" v="921" actId="20577"/>
          <ac:spMkLst>
            <pc:docMk/>
            <pc:sldMk cId="4191233258" sldId="264"/>
            <ac:spMk id="4" creationId="{6F78C5BD-FA19-F3BC-73FA-75F36732B267}"/>
          </ac:spMkLst>
        </pc:spChg>
      </pc:sldChg>
      <pc:sldChg chg="addSp modSp add mod">
        <pc:chgData name="Christopher Turner" userId="108b2705a18cd39f" providerId="LiveId" clId="{D6C44517-C345-4DCA-92BC-26BBAFC02020}" dt="2024-07-25T19:46:49.951" v="1488"/>
        <pc:sldMkLst>
          <pc:docMk/>
          <pc:sldMk cId="77602882" sldId="265"/>
        </pc:sldMkLst>
        <pc:spChg chg="mod">
          <ac:chgData name="Christopher Turner" userId="108b2705a18cd39f" providerId="LiveId" clId="{D6C44517-C345-4DCA-92BC-26BBAFC02020}" dt="2024-07-25T19:38:41.875" v="1033" actId="20577"/>
          <ac:spMkLst>
            <pc:docMk/>
            <pc:sldMk cId="77602882" sldId="265"/>
            <ac:spMk id="2" creationId="{00000000-0000-0000-0000-000000000000}"/>
          </ac:spMkLst>
        </pc:spChg>
        <pc:spChg chg="mod">
          <ac:chgData name="Christopher Turner" userId="108b2705a18cd39f" providerId="LiveId" clId="{D6C44517-C345-4DCA-92BC-26BBAFC02020}" dt="2024-07-25T19:39:12.300" v="1079" actId="20577"/>
          <ac:spMkLst>
            <pc:docMk/>
            <pc:sldMk cId="77602882" sldId="265"/>
            <ac:spMk id="3" creationId="{00000000-0000-0000-0000-000000000000}"/>
          </ac:spMkLst>
        </pc:spChg>
        <pc:spChg chg="mod">
          <ac:chgData name="Christopher Turner" userId="108b2705a18cd39f" providerId="LiveId" clId="{D6C44517-C345-4DCA-92BC-26BBAFC02020}" dt="2024-07-25T19:45:27.579" v="1487" actId="20577"/>
          <ac:spMkLst>
            <pc:docMk/>
            <pc:sldMk cId="77602882" sldId="265"/>
            <ac:spMk id="4" creationId="{6F78C5BD-FA19-F3BC-73FA-75F36732B267}"/>
          </ac:spMkLst>
        </pc:spChg>
        <pc:spChg chg="add">
          <ac:chgData name="Christopher Turner" userId="108b2705a18cd39f" providerId="LiveId" clId="{D6C44517-C345-4DCA-92BC-26BBAFC02020}" dt="2024-07-25T19:46:49.951" v="1488"/>
          <ac:spMkLst>
            <pc:docMk/>
            <pc:sldMk cId="77602882" sldId="265"/>
            <ac:spMk id="5" creationId="{BA5DC2C7-4EC1-91D1-04DB-0268B58EF734}"/>
          </ac:spMkLst>
        </pc:spChg>
      </pc:sldChg>
      <pc:sldChg chg="add del">
        <pc:chgData name="Christopher Turner" userId="108b2705a18cd39f" providerId="LiveId" clId="{D6C44517-C345-4DCA-92BC-26BBAFC02020}" dt="2024-07-25T19:39:23.194" v="1081" actId="2890"/>
        <pc:sldMkLst>
          <pc:docMk/>
          <pc:sldMk cId="242601211" sldId="266"/>
        </pc:sldMkLst>
      </pc:sldChg>
      <pc:sldChg chg="modSp new mod ord">
        <pc:chgData name="Christopher Turner" userId="108b2705a18cd39f" providerId="LiveId" clId="{D6C44517-C345-4DCA-92BC-26BBAFC02020}" dt="2024-07-25T19:43:02.996" v="1373"/>
        <pc:sldMkLst>
          <pc:docMk/>
          <pc:sldMk cId="2357912295" sldId="266"/>
        </pc:sldMkLst>
        <pc:spChg chg="mod">
          <ac:chgData name="Christopher Turner" userId="108b2705a18cd39f" providerId="LiveId" clId="{D6C44517-C345-4DCA-92BC-26BBAFC02020}" dt="2024-07-25T19:40:53.758" v="1270" actId="20577"/>
          <ac:spMkLst>
            <pc:docMk/>
            <pc:sldMk cId="2357912295" sldId="266"/>
            <ac:spMk id="2" creationId="{3D7B3BD4-ECBA-DED0-C9B9-A577AF386EB5}"/>
          </ac:spMkLst>
        </pc:spChg>
        <pc:spChg chg="mod">
          <ac:chgData name="Christopher Turner" userId="108b2705a18cd39f" providerId="LiveId" clId="{D6C44517-C345-4DCA-92BC-26BBAFC02020}" dt="2024-07-25T19:40:47.435" v="1262" actId="20577"/>
          <ac:spMkLst>
            <pc:docMk/>
            <pc:sldMk cId="2357912295" sldId="266"/>
            <ac:spMk id="3" creationId="{F95E2A37-E369-BD1A-E50B-B049F9C4C2CC}"/>
          </ac:spMkLst>
        </pc:spChg>
      </pc:sldChg>
      <pc:sldChg chg="modSp add mod ord">
        <pc:chgData name="Christopher Turner" userId="108b2705a18cd39f" providerId="LiveId" clId="{D6C44517-C345-4DCA-92BC-26BBAFC02020}" dt="2024-07-25T19:43:12.129" v="1375"/>
        <pc:sldMkLst>
          <pc:docMk/>
          <pc:sldMk cId="695019442" sldId="267"/>
        </pc:sldMkLst>
        <pc:spChg chg="mod">
          <ac:chgData name="Christopher Turner" userId="108b2705a18cd39f" providerId="LiveId" clId="{D6C44517-C345-4DCA-92BC-26BBAFC02020}" dt="2024-07-25T19:40:58.685" v="1272" actId="20577"/>
          <ac:spMkLst>
            <pc:docMk/>
            <pc:sldMk cId="695019442" sldId="267"/>
            <ac:spMk id="2" creationId="{3D7B3BD4-ECBA-DED0-C9B9-A577AF386EB5}"/>
          </ac:spMkLst>
        </pc:spChg>
      </pc:sldChg>
      <pc:sldChg chg="modSp add mod ord">
        <pc:chgData name="Christopher Turner" userId="108b2705a18cd39f" providerId="LiveId" clId="{D6C44517-C345-4DCA-92BC-26BBAFC02020}" dt="2024-07-25T19:43:44.415" v="1391" actId="20577"/>
        <pc:sldMkLst>
          <pc:docMk/>
          <pc:sldMk cId="3298747479" sldId="268"/>
        </pc:sldMkLst>
        <pc:spChg chg="mod">
          <ac:chgData name="Christopher Turner" userId="108b2705a18cd39f" providerId="LiveId" clId="{D6C44517-C345-4DCA-92BC-26BBAFC02020}" dt="2024-07-25T19:43:44.415" v="1391" actId="20577"/>
          <ac:spMkLst>
            <pc:docMk/>
            <pc:sldMk cId="3298747479" sldId="268"/>
            <ac:spMk id="2" creationId="{3D7B3BD4-ECBA-DED0-C9B9-A577AF386EB5}"/>
          </ac:spMkLst>
        </pc:spChg>
      </pc:sldChg>
      <pc:sldChg chg="modSp add mod">
        <pc:chgData name="Christopher Turner" userId="108b2705a18cd39f" providerId="LiveId" clId="{D6C44517-C345-4DCA-92BC-26BBAFC02020}" dt="2024-07-25T19:41:23.615" v="1296" actId="20577"/>
        <pc:sldMkLst>
          <pc:docMk/>
          <pc:sldMk cId="232526807" sldId="269"/>
        </pc:sldMkLst>
        <pc:spChg chg="mod">
          <ac:chgData name="Christopher Turner" userId="108b2705a18cd39f" providerId="LiveId" clId="{D6C44517-C345-4DCA-92BC-26BBAFC02020}" dt="2024-07-25T19:41:23.615" v="1296" actId="20577"/>
          <ac:spMkLst>
            <pc:docMk/>
            <pc:sldMk cId="232526807" sldId="269"/>
            <ac:spMk id="2" creationId="{3D7B3BD4-ECBA-DED0-C9B9-A577AF386EB5}"/>
          </ac:spMkLst>
        </pc:spChg>
      </pc:sldChg>
      <pc:sldChg chg="add">
        <pc:chgData name="Christopher Turner" userId="108b2705a18cd39f" providerId="LiveId" clId="{D6C44517-C345-4DCA-92BC-26BBAFC02020}" dt="2024-07-25T19:43:31.155" v="1376" actId="2890"/>
        <pc:sldMkLst>
          <pc:docMk/>
          <pc:sldMk cId="2249364170" sldId="270"/>
        </pc:sldMkLst>
      </pc:sldChg>
      <pc:sldChg chg="modSp add mod">
        <pc:chgData name="Christopher Turner" userId="108b2705a18cd39f" providerId="LiveId" clId="{D6C44517-C345-4DCA-92BC-26BBAFC02020}" dt="2024-07-25T19:44:00.134" v="1394" actId="20577"/>
        <pc:sldMkLst>
          <pc:docMk/>
          <pc:sldMk cId="1221097782" sldId="271"/>
        </pc:sldMkLst>
        <pc:spChg chg="mod">
          <ac:chgData name="Christopher Turner" userId="108b2705a18cd39f" providerId="LiveId" clId="{D6C44517-C345-4DCA-92BC-26BBAFC02020}" dt="2024-07-25T19:44:00.134" v="1394" actId="20577"/>
          <ac:spMkLst>
            <pc:docMk/>
            <pc:sldMk cId="1221097782" sldId="271"/>
            <ac:spMk id="2" creationId="{3D7B3BD4-ECBA-DED0-C9B9-A577AF386EB5}"/>
          </ac:spMkLst>
        </pc:spChg>
      </pc:sldChg>
      <pc:sldChg chg="modSp add mod">
        <pc:chgData name="Christopher Turner" userId="108b2705a18cd39f" providerId="LiveId" clId="{D6C44517-C345-4DCA-92BC-26BBAFC02020}" dt="2024-07-25T20:25:37.664" v="2012" actId="20577"/>
        <pc:sldMkLst>
          <pc:docMk/>
          <pc:sldMk cId="3624028729" sldId="272"/>
        </pc:sldMkLst>
        <pc:spChg chg="mod">
          <ac:chgData name="Christopher Turner" userId="108b2705a18cd39f" providerId="LiveId" clId="{D6C44517-C345-4DCA-92BC-26BBAFC02020}" dt="2024-07-25T19:49:07.729" v="1717" actId="20577"/>
          <ac:spMkLst>
            <pc:docMk/>
            <pc:sldMk cId="3624028729" sldId="272"/>
            <ac:spMk id="2" creationId="{00000000-0000-0000-0000-000000000000}"/>
          </ac:spMkLst>
        </pc:spChg>
        <pc:spChg chg="mod">
          <ac:chgData name="Christopher Turner" userId="108b2705a18cd39f" providerId="LiveId" clId="{D6C44517-C345-4DCA-92BC-26BBAFC02020}" dt="2024-07-25T20:25:37.664" v="2012" actId="20577"/>
          <ac:spMkLst>
            <pc:docMk/>
            <pc:sldMk cId="3624028729" sldId="272"/>
            <ac:spMk id="3" creationId="{00000000-0000-0000-0000-000000000000}"/>
          </ac:spMkLst>
        </pc:spChg>
      </pc:sldChg>
    </pc:docChg>
  </pc:docChgLst>
  <pc:docChgLst>
    <pc:chgData name="Christopher Turner" userId="108b2705a18cd39f" providerId="LiveId" clId="{55AC9312-E998-4403-AFE4-5A3F6F9DB2D4}"/>
    <pc:docChg chg="custSel modSld">
      <pc:chgData name="Christopher Turner" userId="108b2705a18cd39f" providerId="LiveId" clId="{55AC9312-E998-4403-AFE4-5A3F6F9DB2D4}" dt="2024-07-26T00:40:23.495" v="253" actId="20577"/>
      <pc:docMkLst>
        <pc:docMk/>
      </pc:docMkLst>
      <pc:sldChg chg="modSp mod">
        <pc:chgData name="Christopher Turner" userId="108b2705a18cd39f" providerId="LiveId" clId="{55AC9312-E998-4403-AFE4-5A3F6F9DB2D4}" dt="2024-07-26T00:40:23.495" v="253" actId="20577"/>
        <pc:sldMkLst>
          <pc:docMk/>
          <pc:sldMk cId="3382765918" sldId="259"/>
        </pc:sldMkLst>
        <pc:spChg chg="mod">
          <ac:chgData name="Christopher Turner" userId="108b2705a18cd39f" providerId="LiveId" clId="{55AC9312-E998-4403-AFE4-5A3F6F9DB2D4}" dt="2024-07-26T00:40:23.495" v="253" actId="20577"/>
          <ac:spMkLst>
            <pc:docMk/>
            <pc:sldMk cId="3382765918" sldId="259"/>
            <ac:spMk id="3" creationId="{00000000-0000-0000-0000-000000000000}"/>
          </ac:spMkLst>
        </pc:spChg>
      </pc:sldChg>
      <pc:sldChg chg="addSp mod">
        <pc:chgData name="Christopher Turner" userId="108b2705a18cd39f" providerId="LiveId" clId="{55AC9312-E998-4403-AFE4-5A3F6F9DB2D4}" dt="2024-07-26T00:27:46.829" v="22" actId="11529"/>
        <pc:sldMkLst>
          <pc:docMk/>
          <pc:sldMk cId="2357912295" sldId="266"/>
        </pc:sldMkLst>
        <pc:spChg chg="add">
          <ac:chgData name="Christopher Turner" userId="108b2705a18cd39f" providerId="LiveId" clId="{55AC9312-E998-4403-AFE4-5A3F6F9DB2D4}" dt="2024-07-26T00:27:46.829" v="22" actId="11529"/>
          <ac:spMkLst>
            <pc:docMk/>
            <pc:sldMk cId="2357912295" sldId="266"/>
            <ac:spMk id="4" creationId="{F1016C3E-913B-FD80-80AD-1BB04C427B36}"/>
          </ac:spMkLst>
        </pc:spChg>
      </pc:sldChg>
      <pc:sldChg chg="modSp mod">
        <pc:chgData name="Christopher Turner" userId="108b2705a18cd39f" providerId="LiveId" clId="{55AC9312-E998-4403-AFE4-5A3F6F9DB2D4}" dt="2024-07-25T23:43:52.927" v="21" actId="20577"/>
        <pc:sldMkLst>
          <pc:docMk/>
          <pc:sldMk cId="1221097782" sldId="271"/>
        </pc:sldMkLst>
        <pc:spChg chg="mod">
          <ac:chgData name="Christopher Turner" userId="108b2705a18cd39f" providerId="LiveId" clId="{55AC9312-E998-4403-AFE4-5A3F6F9DB2D4}" dt="2024-07-25T23:43:52.927" v="21" actId="20577"/>
          <ac:spMkLst>
            <pc:docMk/>
            <pc:sldMk cId="1221097782" sldId="271"/>
            <ac:spMk id="2" creationId="{3D7B3BD4-ECBA-DED0-C9B9-A577AF386E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235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More key facts:</a:t>
            </a:r>
          </a:p>
          <a:p>
            <a:pPr marL="171450" indent="-171450">
              <a:buFont typeface="Arial" panose="020B0604020202020204" pitchFamily="34" charset="0"/>
              <a:buChar char="•"/>
            </a:pPr>
            <a:r>
              <a:rPr lang="en-US" b="1" dirty="0"/>
              <a:t>Academic conference: </a:t>
            </a:r>
            <a:r>
              <a:rPr lang="en-US" dirty="0"/>
              <a:t>CHI 2016, SIGGRAPH 2015, EuroVis 2015, VAST 2014, AVI 2016, KDD 2016, UIST 2015, INTERACT 2015, MICCAI 2015, PacificVis 2015, ICDM 2015, WSCG 2016, NIPS 2015, CVPR 2016, WWW 2016, CIKM 2015, AAAI 2016, VMV 2014, CGI 2015, CSCW 2016, ICPR 2016, HICSS 2016, IEEE VR 2015, FG 2015, ICCS 2014, TAP 2015, IJCNN 2015, ICASSP 2016, ICML 2016, IJCAI 2016, VRST 2015, ECCV 2016, ICIP 2015, SCCG 2014, FM 2015, PADL 2016, SBMF 2015, PEPM 2016, SIGMOD 2016, ICFEM 2015, SEFM 2015, LOPSTR 2015, iFM 2016, FMICS 2015, TASE 2015, PPDP 2015, WFLP 2014, UbiComp 2014, ICANN 2014</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235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6929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mdbapi.com/" TargetMode="External"/><Relationship Id="rId2" Type="http://schemas.openxmlformats.org/officeDocument/2006/relationships/hyperlink" Target="https://www.kaggle.com/code/danofer/movies-data-clean/input?select=movies_metadata.csv" TargetMode="External"/><Relationship Id="rId1" Type="http://schemas.openxmlformats.org/officeDocument/2006/relationships/slideLayout" Target="../slideLayouts/slideLayout2.xml"/><Relationship Id="rId4" Type="http://schemas.openxmlformats.org/officeDocument/2006/relationships/hyperlink" Target="https://stackoverflow.com/questions/37011734/pandas-dataframe-str-contains-and-oper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Movies data exploration and Visualization</a:t>
            </a:r>
          </a:p>
        </p:txBody>
      </p:sp>
      <p:sp>
        <p:nvSpPr>
          <p:cNvPr id="3" name="Content Placeholder 2"/>
          <p:cNvSpPr>
            <a:spLocks noGrp="1"/>
          </p:cNvSpPr>
          <p:nvPr>
            <p:ph type="subTitle" idx="1"/>
          </p:nvPr>
        </p:nvSpPr>
        <p:spPr>
          <a:xfrm>
            <a:off x="8129871" y="1552397"/>
            <a:ext cx="3610575" cy="3654082"/>
          </a:xfrm>
        </p:spPr>
        <p:txBody>
          <a:bodyPr anchor="ctr">
            <a:normAutofit/>
          </a:bodyPr>
          <a:lstStyle/>
          <a:p>
            <a:endParaRPr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03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Ratings vs Budget and Ratings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122109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genre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-Chuck</a:t>
            </a:r>
          </a:p>
        </p:txBody>
      </p:sp>
    </p:spTree>
    <p:extLst>
      <p:ext uri="{BB962C8B-B14F-4D97-AF65-F5344CB8AC3E}">
        <p14:creationId xmlns:p14="http://schemas.microsoft.com/office/powerpoint/2010/main" val="421828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genre vs ratings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24936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genre vs revenue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23252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conclusion</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Conclusion points</a:t>
            </a:r>
          </a:p>
          <a:p>
            <a:r>
              <a:rPr lang="en-US" dirty="0"/>
              <a:t>1</a:t>
            </a:r>
          </a:p>
          <a:p>
            <a:r>
              <a:rPr lang="en-US" dirty="0"/>
              <a:t>2</a:t>
            </a:r>
          </a:p>
          <a:p>
            <a:r>
              <a:rPr lang="en-US" dirty="0"/>
              <a:t>3</a:t>
            </a:r>
          </a:p>
          <a:p>
            <a:r>
              <a:rPr lang="en-US" dirty="0"/>
              <a:t>4</a:t>
            </a:r>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3000054" y="5637043"/>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a:p>
            <a:pPr algn="ctr"/>
            <a:r>
              <a:rPr lang="en-US" sz="1600" dirty="0">
                <a:solidFill>
                  <a:srgbClr val="FFFFFF"/>
                </a:solidFill>
              </a:rPr>
              <a:t>-Sarah?</a:t>
            </a:r>
          </a:p>
        </p:txBody>
      </p:sp>
    </p:spTree>
    <p:extLst>
      <p:ext uri="{BB962C8B-B14F-4D97-AF65-F5344CB8AC3E}">
        <p14:creationId xmlns:p14="http://schemas.microsoft.com/office/powerpoint/2010/main" val="77602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Works cited</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Movies metadata data set - </a:t>
            </a:r>
            <a:r>
              <a:rPr lang="en-US" dirty="0" err="1">
                <a:hlinkClick r:id="rId2"/>
              </a:rPr>
              <a:t>movies_data_clean</a:t>
            </a:r>
            <a:r>
              <a:rPr lang="en-US" dirty="0">
                <a:hlinkClick r:id="rId2"/>
              </a:rPr>
              <a:t> (kaggle.com)</a:t>
            </a:r>
            <a:endParaRPr lang="en-US" dirty="0"/>
          </a:p>
          <a:p>
            <a:r>
              <a:rPr lang="en-US" dirty="0"/>
              <a:t>OMDB API - </a:t>
            </a:r>
            <a:r>
              <a:rPr lang="en-US" dirty="0">
                <a:hlinkClick r:id="rId3"/>
              </a:rPr>
              <a:t>The Open Movie Database</a:t>
            </a:r>
            <a:endParaRPr lang="en-US" dirty="0"/>
          </a:p>
          <a:p>
            <a:r>
              <a:rPr lang="en-US" dirty="0" err="1"/>
              <a:t>str.contains</a:t>
            </a:r>
            <a:r>
              <a:rPr lang="en-US" dirty="0"/>
              <a:t> code - </a:t>
            </a:r>
            <a:r>
              <a:rPr lang="en-US" dirty="0">
                <a:hlinkClick r:id="rId4"/>
              </a:rPr>
              <a:t>python - pandas </a:t>
            </a:r>
            <a:r>
              <a:rPr lang="en-US" dirty="0" err="1">
                <a:hlinkClick r:id="rId4"/>
              </a:rPr>
              <a:t>dataframe</a:t>
            </a:r>
            <a:r>
              <a:rPr lang="en-US" dirty="0">
                <a:hlinkClick r:id="rId4"/>
              </a:rPr>
              <a:t> </a:t>
            </a:r>
            <a:r>
              <a:rPr lang="en-US" dirty="0" err="1">
                <a:hlinkClick r:id="rId4"/>
              </a:rPr>
              <a:t>str.contains</a:t>
            </a:r>
            <a:r>
              <a:rPr lang="en-US" dirty="0">
                <a:hlinkClick r:id="rId4"/>
              </a:rPr>
              <a:t>() AND operation - Stack Overflow</a:t>
            </a:r>
            <a:endParaRPr lang="en-US" dirty="0"/>
          </a:p>
          <a:p>
            <a:endParaRPr lang="en-US" dirty="0"/>
          </a:p>
        </p:txBody>
      </p:sp>
    </p:spTree>
    <p:extLst>
      <p:ext uri="{BB962C8B-B14F-4D97-AF65-F5344CB8AC3E}">
        <p14:creationId xmlns:p14="http://schemas.microsoft.com/office/powerpoint/2010/main" val="329126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normAutofit/>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Project 1 – Mo Money$ Movie$</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How to Make the Most Money$ with one Movie</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are representatives for a small indie film company. Today we will share with you the insights that we have gained in our search for determining the greatest return for your investment. </a:t>
            </a:r>
          </a:p>
        </p:txBody>
      </p:sp>
      <p:sp>
        <p:nvSpPr>
          <p:cNvPr id="22" name="Content Placeholder 3"/>
          <p:cNvSpPr/>
          <p:nvPr/>
        </p:nvSpPr>
        <p:spPr>
          <a:xfrm>
            <a:off x="6211660" y="1876798"/>
            <a:ext cx="5237389" cy="1668021"/>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Scope: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Theater released movies within the range of 2005-2015 with a measurable budget and revenue: minimum $5000 for each</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Key Metrics: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Movie budgets, profit, ratings and genre</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Resources: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Kaggle movies data set, OMDB API</a:t>
            </a:r>
          </a:p>
          <a:p>
            <a:pPr>
              <a:lnSpc>
                <a:spcPct val="150000"/>
              </a:lnSpc>
            </a:pPr>
            <a:endParaRPr lang="en-US" sz="1400"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Acquiring the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Importing and cleaning the data set, “</a:t>
            </a:r>
            <a:r>
              <a:rPr lang="en-US" i="0" dirty="0">
                <a:solidFill>
                  <a:srgbClr val="202124"/>
                </a:solidFill>
                <a:effectLst/>
                <a:highlight>
                  <a:srgbClr val="FFFFFF"/>
                </a:highlight>
              </a:rPr>
              <a:t>movies_metadata.csv” </a:t>
            </a:r>
            <a:r>
              <a:rPr lang="en-US" dirty="0"/>
              <a:t>from Kaggle with over 3500 upvotes which has a Usability rating of 8.24.</a:t>
            </a:r>
          </a:p>
          <a:p>
            <a:r>
              <a:rPr lang="en-US" dirty="0"/>
              <a:t>Based on our criteria, we filtered that down to 2,316 movies for </a:t>
            </a:r>
            <a:r>
              <a:rPr lang="en-US"/>
              <a:t>our data.</a:t>
            </a:r>
            <a:endParaRPr lang="en-US" dirty="0"/>
          </a:p>
          <a:p>
            <a:r>
              <a:rPr lang="en-US" dirty="0"/>
              <a:t>Create API call for OMDB to cross reference with the cleaned data set by utilizing the IMDB ID. </a:t>
            </a:r>
          </a:p>
          <a:p>
            <a:r>
              <a:rPr lang="en-US" dirty="0"/>
              <a:t>Merging and parsing that data and prepping for further exploration</a:t>
            </a:r>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p:txBody>
      </p:sp>
    </p:spTree>
    <p:extLst>
      <p:ext uri="{BB962C8B-B14F-4D97-AF65-F5344CB8AC3E}">
        <p14:creationId xmlns:p14="http://schemas.microsoft.com/office/powerpoint/2010/main" val="338276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Present the basic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We could have each person jump in one at a time to explain the basic plots/graphs about their data. </a:t>
            </a:r>
          </a:p>
          <a:p>
            <a:r>
              <a:rPr lang="en-US" dirty="0"/>
              <a:t>Explain the roles of each person for the data exploration?</a:t>
            </a:r>
          </a:p>
          <a:p>
            <a:r>
              <a:rPr lang="en-US" dirty="0"/>
              <a:t>Then delve deeper with 2 minutes per person?</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-Chris</a:t>
            </a:r>
          </a:p>
        </p:txBody>
      </p:sp>
    </p:spTree>
    <p:extLst>
      <p:ext uri="{BB962C8B-B14F-4D97-AF65-F5344CB8AC3E}">
        <p14:creationId xmlns:p14="http://schemas.microsoft.com/office/powerpoint/2010/main" val="362402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financial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a:p>
            <a:endParaRPr lang="en-US" dirty="0"/>
          </a:p>
          <a:p>
            <a:endParaRPr lang="en-US" dirty="0"/>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-Jack</a:t>
            </a:r>
          </a:p>
        </p:txBody>
      </p:sp>
    </p:spTree>
    <p:extLst>
      <p:ext uri="{BB962C8B-B14F-4D97-AF65-F5344CB8AC3E}">
        <p14:creationId xmlns:p14="http://schemas.microsoft.com/office/powerpoint/2010/main" val="419123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Budget vs revenue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
        <p:nvSpPr>
          <p:cNvPr id="4" name="Rectangle 3">
            <a:extLst>
              <a:ext uri="{FF2B5EF4-FFF2-40B4-BE49-F238E27FC236}">
                <a16:creationId xmlns:a16="http://schemas.microsoft.com/office/drawing/2014/main" id="{F1016C3E-913B-FD80-80AD-1BB04C427B36}"/>
              </a:ext>
            </a:extLst>
          </p:cNvPr>
          <p:cNvSpPr/>
          <p:nvPr/>
        </p:nvSpPr>
        <p:spPr>
          <a:xfrm>
            <a:off x="5308600" y="2336800"/>
            <a:ext cx="6045200" cy="323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91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Budget vs revenue or whatever slide 2</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695019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3077" y="2467371"/>
            <a:ext cx="3269749" cy="1917112"/>
          </a:xfrm>
        </p:spPr>
        <p:txBody>
          <a:bodyPr anchor="ctr">
            <a:normAutofit/>
          </a:bodyPr>
          <a:lstStyle/>
          <a:p>
            <a:pPr algn="ctr"/>
            <a:r>
              <a:rPr lang="en-US" sz="3200" dirty="0">
                <a:solidFill>
                  <a:srgbClr val="FFFFFF"/>
                </a:solidFill>
              </a:rPr>
              <a:t>Exploring ratings data</a:t>
            </a:r>
            <a:endParaRPr lang="en-US" sz="1400" dirty="0">
              <a:solidFill>
                <a:srgbClr val="FFFFFF"/>
              </a:solidFill>
            </a:endParaRP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3 quick overview points about direction and questions</a:t>
            </a:r>
          </a:p>
          <a:p>
            <a:r>
              <a:rPr lang="en-US" dirty="0"/>
              <a:t>2</a:t>
            </a:r>
          </a:p>
          <a:p>
            <a:r>
              <a:rPr lang="en-US" dirty="0"/>
              <a:t>3</a:t>
            </a:r>
          </a:p>
        </p:txBody>
      </p:sp>
      <p:sp>
        <p:nvSpPr>
          <p:cNvPr id="4" name="Title 1">
            <a:extLst>
              <a:ext uri="{FF2B5EF4-FFF2-40B4-BE49-F238E27FC236}">
                <a16:creationId xmlns:a16="http://schemas.microsoft.com/office/drawing/2014/main" id="{6F78C5BD-FA19-F3BC-73FA-75F36732B267}"/>
              </a:ext>
            </a:extLst>
          </p:cNvPr>
          <p:cNvSpPr txBox="1">
            <a:spLocks/>
          </p:cNvSpPr>
          <p:nvPr/>
        </p:nvSpPr>
        <p:spPr>
          <a:xfrm>
            <a:off x="2856216" y="5643189"/>
            <a:ext cx="1665270" cy="7291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rgbClr val="FFFFFF"/>
                </a:solidFill>
              </a:rPr>
              <a:t>-Sarah</a:t>
            </a:r>
          </a:p>
        </p:txBody>
      </p:sp>
    </p:spTree>
    <p:extLst>
      <p:ext uri="{BB962C8B-B14F-4D97-AF65-F5344CB8AC3E}">
        <p14:creationId xmlns:p14="http://schemas.microsoft.com/office/powerpoint/2010/main" val="266120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3BD4-ECBA-DED0-C9B9-A577AF386EB5}"/>
              </a:ext>
            </a:extLst>
          </p:cNvPr>
          <p:cNvSpPr>
            <a:spLocks noGrp="1"/>
          </p:cNvSpPr>
          <p:nvPr>
            <p:ph type="title"/>
          </p:nvPr>
        </p:nvSpPr>
        <p:spPr/>
        <p:txBody>
          <a:bodyPr/>
          <a:lstStyle/>
          <a:p>
            <a:r>
              <a:rPr lang="en-US" dirty="0"/>
              <a:t>Ratings or whatever slide 1</a:t>
            </a:r>
          </a:p>
        </p:txBody>
      </p:sp>
      <p:sp>
        <p:nvSpPr>
          <p:cNvPr id="3" name="Content Placeholder 2">
            <a:extLst>
              <a:ext uri="{FF2B5EF4-FFF2-40B4-BE49-F238E27FC236}">
                <a16:creationId xmlns:a16="http://schemas.microsoft.com/office/drawing/2014/main" id="{F95E2A37-E369-BD1A-E50B-B049F9C4C2CC}"/>
              </a:ext>
            </a:extLst>
          </p:cNvPr>
          <p:cNvSpPr>
            <a:spLocks noGrp="1"/>
          </p:cNvSpPr>
          <p:nvPr>
            <p:ph idx="1"/>
          </p:nvPr>
        </p:nvSpPr>
        <p:spPr>
          <a:xfrm>
            <a:off x="581193" y="2180496"/>
            <a:ext cx="4067008" cy="3678303"/>
          </a:xfrm>
        </p:spPr>
        <p:txBody>
          <a:bodyPr/>
          <a:lstStyle/>
          <a:p>
            <a:r>
              <a:rPr lang="en-US" dirty="0"/>
              <a:t>Screengrabs from labeled plots</a:t>
            </a:r>
          </a:p>
          <a:p>
            <a:r>
              <a:rPr lang="en-US" dirty="0"/>
              <a:t>2 short summary points – quick and easy to read with explanation</a:t>
            </a:r>
          </a:p>
        </p:txBody>
      </p:sp>
    </p:spTree>
    <p:extLst>
      <p:ext uri="{BB962C8B-B14F-4D97-AF65-F5344CB8AC3E}">
        <p14:creationId xmlns:p14="http://schemas.microsoft.com/office/powerpoint/2010/main" val="32987474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WebB20A</Template>
  <TotalTime>120</TotalTime>
  <Words>650</Words>
  <Application>Microsoft Office PowerPoint</Application>
  <PresentationFormat>Widescreen</PresentationFormat>
  <Paragraphs>68</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Movies data exploration and Visualization</vt:lpstr>
      <vt:lpstr>Project 1 – Mo Money$ Movie$</vt:lpstr>
      <vt:lpstr>Acquiring the data</vt:lpstr>
      <vt:lpstr>Present the basic data?</vt:lpstr>
      <vt:lpstr>Exploring financial data</vt:lpstr>
      <vt:lpstr>Budget vs revenue or whatever slide 1</vt:lpstr>
      <vt:lpstr>Budget vs revenue or whatever slide 2</vt:lpstr>
      <vt:lpstr>Exploring ratings data</vt:lpstr>
      <vt:lpstr>Ratings or whatever slide 1</vt:lpstr>
      <vt:lpstr>Ratings vs Budget and Ratings or whatever slide 2</vt:lpstr>
      <vt:lpstr>Exploring genre data</vt:lpstr>
      <vt:lpstr>genre vs ratings or whatever slide 1</vt:lpstr>
      <vt:lpstr>genre vs revenue or whatever slide 2</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Turner</dc:creator>
  <cp:lastModifiedBy>Christopher Turner</cp:lastModifiedBy>
  <cp:revision>1</cp:revision>
  <dcterms:created xsi:type="dcterms:W3CDTF">2024-07-25T19:11:34Z</dcterms:created>
  <dcterms:modified xsi:type="dcterms:W3CDTF">2024-07-26T00:40:23Z</dcterms:modified>
</cp:coreProperties>
</file>