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5"/>
  </p:notesMasterIdLst>
  <p:sldIdLst>
    <p:sldId id="258" r:id="rId3"/>
    <p:sldId id="256" r:id="rId4"/>
    <p:sldId id="259" r:id="rId5"/>
    <p:sldId id="266" r:id="rId6"/>
    <p:sldId id="274" r:id="rId7"/>
    <p:sldId id="275" r:id="rId8"/>
    <p:sldId id="268" r:id="rId9"/>
    <p:sldId id="273" r:id="rId10"/>
    <p:sldId id="271" r:id="rId11"/>
    <p:sldId id="276" r:id="rId12"/>
    <p:sldId id="27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84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522EC8-7459-41E9-8DB6-C34E2288C19E}" v="19" dt="2024-07-29T18:04:47.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85149" autoAdjust="0"/>
  </p:normalViewPr>
  <p:slideViewPr>
    <p:cSldViewPr snapToGrid="0">
      <p:cViewPr varScale="1">
        <p:scale>
          <a:sx n="116" d="100"/>
          <a:sy n="116" d="100"/>
        </p:scale>
        <p:origin x="120" y="9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Turner" userId="108b2705a18cd39f" providerId="LiveId" clId="{D6C44517-C345-4DCA-92BC-26BBAFC02020}"/>
    <pc:docChg chg="undo custSel addSld delSld modSld sldOrd">
      <pc:chgData name="Christopher Turner" userId="108b2705a18cd39f" providerId="LiveId" clId="{D6C44517-C345-4DCA-92BC-26BBAFC02020}" dt="2024-07-25T20:26:51.028" v="2019" actId="478"/>
      <pc:docMkLst>
        <pc:docMk/>
      </pc:docMkLst>
      <pc:sldChg chg="delSp modSp mod ord modShow">
        <pc:chgData name="Christopher Turner" userId="108b2705a18cd39f" providerId="LiveId" clId="{D6C44517-C345-4DCA-92BC-26BBAFC02020}" dt="2024-07-25T20:26:51.028" v="2019" actId="478"/>
        <pc:sldMkLst>
          <pc:docMk/>
          <pc:sldMk cId="3748667521" sldId="256"/>
        </pc:sldMkLst>
        <pc:spChg chg="mod">
          <ac:chgData name="Christopher Turner" userId="108b2705a18cd39f" providerId="LiveId" clId="{D6C44517-C345-4DCA-92BC-26BBAFC02020}" dt="2024-07-25T20:26:44.142" v="2016" actId="6549"/>
          <ac:spMkLst>
            <pc:docMk/>
            <pc:sldMk cId="3748667521" sldId="256"/>
            <ac:spMk id="6" creationId="{33CDDC14-D7C0-4FC6-8360-4E6E50174088}"/>
          </ac:spMkLst>
        </pc:spChg>
        <pc:spChg chg="mod">
          <ac:chgData name="Christopher Turner" userId="108b2705a18cd39f" providerId="LiveId" clId="{D6C44517-C345-4DCA-92BC-26BBAFC02020}" dt="2024-07-25T19:34:50.859" v="770" actId="20577"/>
          <ac:spMkLst>
            <pc:docMk/>
            <pc:sldMk cId="3748667521" sldId="256"/>
            <ac:spMk id="21" creationId="{00000000-0000-0000-0000-000000000000}"/>
          </ac:spMkLst>
        </pc:spChg>
        <pc:spChg chg="mod">
          <ac:chgData name="Christopher Turner" userId="108b2705a18cd39f" providerId="LiveId" clId="{D6C44517-C345-4DCA-92BC-26BBAFC02020}" dt="2024-07-25T19:36:51.998" v="902" actId="20577"/>
          <ac:spMkLst>
            <pc:docMk/>
            <pc:sldMk cId="3748667521" sldId="256"/>
            <ac:spMk id="22" creationId="{00000000-0000-0000-0000-000000000000}"/>
          </ac:spMkLst>
        </pc:spChg>
        <pc:spChg chg="del mod">
          <ac:chgData name="Christopher Turner" userId="108b2705a18cd39f" providerId="LiveId" clId="{D6C44517-C345-4DCA-92BC-26BBAFC02020}" dt="2024-07-25T20:26:51.028" v="2019" actId="478"/>
          <ac:spMkLst>
            <pc:docMk/>
            <pc:sldMk cId="3748667521" sldId="256"/>
            <ac:spMk id="23" creationId="{00000000-0000-0000-0000-000000000000}"/>
          </ac:spMkLst>
        </pc:spChg>
        <pc:grpChg chg="del">
          <ac:chgData name="Christopher Turner" userId="108b2705a18cd39f" providerId="LiveId" clId="{D6C44517-C345-4DCA-92BC-26BBAFC02020}" dt="2024-07-25T20:26:46.831" v="2017" actId="478"/>
          <ac:grpSpMkLst>
            <pc:docMk/>
            <pc:sldMk cId="3748667521" sldId="256"/>
            <ac:grpSpMk id="4" creationId="{E07FEDDE-7BE3-4AF0-89AC-8212D722B9B0}"/>
          </ac:grpSpMkLst>
        </pc:grpChg>
      </pc:sldChg>
      <pc:sldChg chg="del">
        <pc:chgData name="Christopher Turner" userId="108b2705a18cd39f" providerId="LiveId" clId="{D6C44517-C345-4DCA-92BC-26BBAFC02020}" dt="2024-07-25T19:20:31.092" v="127" actId="2696"/>
        <pc:sldMkLst>
          <pc:docMk/>
          <pc:sldMk cId="1683866232" sldId="257"/>
        </pc:sldMkLst>
      </pc:sldChg>
      <pc:sldChg chg="modSp mod">
        <pc:chgData name="Christopher Turner" userId="108b2705a18cd39f" providerId="LiveId" clId="{D6C44517-C345-4DCA-92BC-26BBAFC02020}" dt="2024-07-25T19:32:29.466" v="666" actId="20577"/>
        <pc:sldMkLst>
          <pc:docMk/>
          <pc:sldMk cId="2385032039" sldId="258"/>
        </pc:sldMkLst>
        <pc:spChg chg="mod">
          <ac:chgData name="Christopher Turner" userId="108b2705a18cd39f" providerId="LiveId" clId="{D6C44517-C345-4DCA-92BC-26BBAFC02020}" dt="2024-07-25T19:32:00.052" v="658" actId="20577"/>
          <ac:spMkLst>
            <pc:docMk/>
            <pc:sldMk cId="2385032039" sldId="258"/>
            <ac:spMk id="2" creationId="{00000000-0000-0000-0000-000000000000}"/>
          </ac:spMkLst>
        </pc:spChg>
        <pc:spChg chg="mod">
          <ac:chgData name="Christopher Turner" userId="108b2705a18cd39f" providerId="LiveId" clId="{D6C44517-C345-4DCA-92BC-26BBAFC02020}" dt="2024-07-25T19:32:29.466" v="666" actId="20577"/>
          <ac:spMkLst>
            <pc:docMk/>
            <pc:sldMk cId="2385032039" sldId="258"/>
            <ac:spMk id="3" creationId="{00000000-0000-0000-0000-000000000000}"/>
          </ac:spMkLst>
        </pc:spChg>
      </pc:sldChg>
      <pc:sldChg chg="addSp delSp modSp mod">
        <pc:chgData name="Christopher Turner" userId="108b2705a18cd39f" providerId="LiveId" clId="{D6C44517-C345-4DCA-92BC-26BBAFC02020}" dt="2024-07-25T19:30:10.700" v="607" actId="478"/>
        <pc:sldMkLst>
          <pc:docMk/>
          <pc:sldMk cId="3382765918" sldId="259"/>
        </pc:sldMkLst>
        <pc:spChg chg="mod">
          <ac:chgData name="Christopher Turner" userId="108b2705a18cd39f" providerId="LiveId" clId="{D6C44517-C345-4DCA-92BC-26BBAFC02020}" dt="2024-07-25T19:22:54.742" v="255" actId="1076"/>
          <ac:spMkLst>
            <pc:docMk/>
            <pc:sldMk cId="3382765918" sldId="259"/>
            <ac:spMk id="2" creationId="{00000000-0000-0000-0000-000000000000}"/>
          </ac:spMkLst>
        </pc:spChg>
        <pc:spChg chg="mod">
          <ac:chgData name="Christopher Turner" userId="108b2705a18cd39f" providerId="LiveId" clId="{D6C44517-C345-4DCA-92BC-26BBAFC02020}" dt="2024-07-25T19:30:06.531" v="606" actId="6549"/>
          <ac:spMkLst>
            <pc:docMk/>
            <pc:sldMk cId="3382765918" sldId="259"/>
            <ac:spMk id="3" creationId="{00000000-0000-0000-0000-000000000000}"/>
          </ac:spMkLst>
        </pc:spChg>
        <pc:spChg chg="add mod">
          <ac:chgData name="Christopher Turner" userId="108b2705a18cd39f" providerId="LiveId" clId="{D6C44517-C345-4DCA-92BC-26BBAFC02020}" dt="2024-07-25T19:22:48.925" v="254" actId="1076"/>
          <ac:spMkLst>
            <pc:docMk/>
            <pc:sldMk cId="3382765918" sldId="259"/>
            <ac:spMk id="4" creationId="{6F78C5BD-FA19-F3BC-73FA-75F36732B267}"/>
          </ac:spMkLst>
        </pc:spChg>
        <pc:spChg chg="add del mod">
          <ac:chgData name="Christopher Turner" userId="108b2705a18cd39f" providerId="LiveId" clId="{D6C44517-C345-4DCA-92BC-26BBAFC02020}" dt="2024-07-25T19:30:10.700" v="607" actId="478"/>
          <ac:spMkLst>
            <pc:docMk/>
            <pc:sldMk cId="3382765918" sldId="259"/>
            <ac:spMk id="5" creationId="{92132502-712E-B746-93BC-F12428DF7D80}"/>
          </ac:spMkLst>
        </pc:spChg>
        <pc:spChg chg="add">
          <ac:chgData name="Christopher Turner" userId="108b2705a18cd39f" providerId="LiveId" clId="{D6C44517-C345-4DCA-92BC-26BBAFC02020}" dt="2024-07-25T19:26:07.359" v="312"/>
          <ac:spMkLst>
            <pc:docMk/>
            <pc:sldMk cId="3382765918" sldId="259"/>
            <ac:spMk id="6" creationId="{543EE461-4F3A-3A48-4EAA-C72D9B50C6A4}"/>
          </ac:spMkLst>
        </pc:spChg>
        <pc:spChg chg="add">
          <ac:chgData name="Christopher Turner" userId="108b2705a18cd39f" providerId="LiveId" clId="{D6C44517-C345-4DCA-92BC-26BBAFC02020}" dt="2024-07-25T19:26:10.785" v="313"/>
          <ac:spMkLst>
            <pc:docMk/>
            <pc:sldMk cId="3382765918" sldId="259"/>
            <ac:spMk id="7" creationId="{CF045A5C-8747-DF83-0AEE-CB1F05440876}"/>
          </ac:spMkLst>
        </pc:spChg>
      </pc:sldChg>
      <pc:sldChg chg="del">
        <pc:chgData name="Christopher Turner" userId="108b2705a18cd39f" providerId="LiveId" clId="{D6C44517-C345-4DCA-92BC-26BBAFC02020}" dt="2024-07-25T19:38:31.734" v="996" actId="2696"/>
        <pc:sldMkLst>
          <pc:docMk/>
          <pc:sldMk cId="2361836093" sldId="260"/>
        </pc:sldMkLst>
      </pc:sldChg>
      <pc:sldChg chg="addSp delSp modSp mod">
        <pc:chgData name="Christopher Turner" userId="108b2705a18cd39f" providerId="LiveId" clId="{D6C44517-C345-4DCA-92BC-26BBAFC02020}" dt="2024-07-25T20:18:55.664" v="1918" actId="20577"/>
        <pc:sldMkLst>
          <pc:docMk/>
          <pc:sldMk cId="3291260535" sldId="261"/>
        </pc:sldMkLst>
        <pc:spChg chg="add del mod">
          <ac:chgData name="Christopher Turner" userId="108b2705a18cd39f" providerId="LiveId" clId="{D6C44517-C345-4DCA-92BC-26BBAFC02020}" dt="2024-07-25T20:18:55.664" v="1918" actId="20577"/>
          <ac:spMkLst>
            <pc:docMk/>
            <pc:sldMk cId="3291260535" sldId="261"/>
            <ac:spMk id="3" creationId="{00000000-0000-0000-0000-000000000000}"/>
          </ac:spMkLst>
        </pc:spChg>
        <pc:graphicFrameChg chg="add mod">
          <ac:chgData name="Christopher Turner" userId="108b2705a18cd39f" providerId="LiveId" clId="{D6C44517-C345-4DCA-92BC-26BBAFC02020}" dt="2024-07-25T19:31:15.383" v="624"/>
          <ac:graphicFrameMkLst>
            <pc:docMk/>
            <pc:sldMk cId="3291260535" sldId="261"/>
            <ac:graphicFrameMk id="4" creationId="{E767D679-C6CE-0B9B-9DE0-025A33068BC2}"/>
          </ac:graphicFrameMkLst>
        </pc:graphicFrameChg>
      </pc:sldChg>
      <pc:sldChg chg="modSp add mod">
        <pc:chgData name="Christopher Turner" userId="108b2705a18cd39f" providerId="LiveId" clId="{D6C44517-C345-4DCA-92BC-26BBAFC02020}" dt="2024-07-25T20:24:49.168" v="1923"/>
        <pc:sldMkLst>
          <pc:docMk/>
          <pc:sldMk cId="2661206592" sldId="262"/>
        </pc:sldMkLst>
        <pc:spChg chg="mod">
          <ac:chgData name="Christopher Turner" userId="108b2705a18cd39f" providerId="LiveId" clId="{D6C44517-C345-4DCA-92BC-26BBAFC02020}" dt="2024-07-25T19:38:16.095" v="994" actId="20577"/>
          <ac:spMkLst>
            <pc:docMk/>
            <pc:sldMk cId="2661206592" sldId="262"/>
            <ac:spMk id="2" creationId="{00000000-0000-0000-0000-000000000000}"/>
          </ac:spMkLst>
        </pc:spChg>
        <pc:spChg chg="mod">
          <ac:chgData name="Christopher Turner" userId="108b2705a18cd39f" providerId="LiveId" clId="{D6C44517-C345-4DCA-92BC-26BBAFC02020}" dt="2024-07-25T20:24:49.168" v="1923"/>
          <ac:spMkLst>
            <pc:docMk/>
            <pc:sldMk cId="2661206592" sldId="262"/>
            <ac:spMk id="3" creationId="{00000000-0000-0000-0000-000000000000}"/>
          </ac:spMkLst>
        </pc:spChg>
        <pc:spChg chg="mod">
          <ac:chgData name="Christopher Turner" userId="108b2705a18cd39f" providerId="LiveId" clId="{D6C44517-C345-4DCA-92BC-26BBAFC02020}" dt="2024-07-25T19:37:15.524" v="908" actId="20577"/>
          <ac:spMkLst>
            <pc:docMk/>
            <pc:sldMk cId="2661206592" sldId="262"/>
            <ac:spMk id="4" creationId="{6F78C5BD-FA19-F3BC-73FA-75F36732B267}"/>
          </ac:spMkLst>
        </pc:spChg>
      </pc:sldChg>
      <pc:sldChg chg="modSp add mod">
        <pc:chgData name="Christopher Turner" userId="108b2705a18cd39f" providerId="LiveId" clId="{D6C44517-C345-4DCA-92BC-26BBAFC02020}" dt="2024-07-25T20:24:51.962" v="1924"/>
        <pc:sldMkLst>
          <pc:docMk/>
          <pc:sldMk cId="4218281971" sldId="263"/>
        </pc:sldMkLst>
        <pc:spChg chg="mod">
          <ac:chgData name="Christopher Turner" userId="108b2705a18cd39f" providerId="LiveId" clId="{D6C44517-C345-4DCA-92BC-26BBAFC02020}" dt="2024-07-25T19:38:09.714" v="969" actId="20577"/>
          <ac:spMkLst>
            <pc:docMk/>
            <pc:sldMk cId="4218281971" sldId="263"/>
            <ac:spMk id="2" creationId="{00000000-0000-0000-0000-000000000000}"/>
          </ac:spMkLst>
        </pc:spChg>
        <pc:spChg chg="mod">
          <ac:chgData name="Christopher Turner" userId="108b2705a18cd39f" providerId="LiveId" clId="{D6C44517-C345-4DCA-92BC-26BBAFC02020}" dt="2024-07-25T20:24:51.962" v="1924"/>
          <ac:spMkLst>
            <pc:docMk/>
            <pc:sldMk cId="4218281971" sldId="263"/>
            <ac:spMk id="3" creationId="{00000000-0000-0000-0000-000000000000}"/>
          </ac:spMkLst>
        </pc:spChg>
        <pc:spChg chg="mod">
          <ac:chgData name="Christopher Turner" userId="108b2705a18cd39f" providerId="LiveId" clId="{D6C44517-C345-4DCA-92BC-26BBAFC02020}" dt="2024-07-25T19:37:43.383" v="916" actId="20577"/>
          <ac:spMkLst>
            <pc:docMk/>
            <pc:sldMk cId="4218281971" sldId="263"/>
            <ac:spMk id="4" creationId="{6F78C5BD-FA19-F3BC-73FA-75F36732B267}"/>
          </ac:spMkLst>
        </pc:spChg>
      </pc:sldChg>
      <pc:sldChg chg="modSp add mod ord">
        <pc:chgData name="Christopher Turner" userId="108b2705a18cd39f" providerId="LiveId" clId="{D6C44517-C345-4DCA-92BC-26BBAFC02020}" dt="2024-07-25T20:24:40.356" v="1922" actId="20577"/>
        <pc:sldMkLst>
          <pc:docMk/>
          <pc:sldMk cId="4191233258" sldId="264"/>
        </pc:sldMkLst>
        <pc:spChg chg="mod">
          <ac:chgData name="Christopher Turner" userId="108b2705a18cd39f" providerId="LiveId" clId="{D6C44517-C345-4DCA-92BC-26BBAFC02020}" dt="2024-07-25T19:37:59.660" v="947" actId="6549"/>
          <ac:spMkLst>
            <pc:docMk/>
            <pc:sldMk cId="4191233258" sldId="264"/>
            <ac:spMk id="2" creationId="{00000000-0000-0000-0000-000000000000}"/>
          </ac:spMkLst>
        </pc:spChg>
        <pc:spChg chg="mod">
          <ac:chgData name="Christopher Turner" userId="108b2705a18cd39f" providerId="LiveId" clId="{D6C44517-C345-4DCA-92BC-26BBAFC02020}" dt="2024-07-25T20:24:40.356" v="1922" actId="20577"/>
          <ac:spMkLst>
            <pc:docMk/>
            <pc:sldMk cId="4191233258" sldId="264"/>
            <ac:spMk id="3" creationId="{00000000-0000-0000-0000-000000000000}"/>
          </ac:spMkLst>
        </pc:spChg>
        <pc:spChg chg="mod">
          <ac:chgData name="Christopher Turner" userId="108b2705a18cd39f" providerId="LiveId" clId="{D6C44517-C345-4DCA-92BC-26BBAFC02020}" dt="2024-07-25T19:37:48.826" v="921" actId="20577"/>
          <ac:spMkLst>
            <pc:docMk/>
            <pc:sldMk cId="4191233258" sldId="264"/>
            <ac:spMk id="4" creationId="{6F78C5BD-FA19-F3BC-73FA-75F36732B267}"/>
          </ac:spMkLst>
        </pc:spChg>
      </pc:sldChg>
      <pc:sldChg chg="addSp modSp add mod">
        <pc:chgData name="Christopher Turner" userId="108b2705a18cd39f" providerId="LiveId" clId="{D6C44517-C345-4DCA-92BC-26BBAFC02020}" dt="2024-07-25T19:46:49.951" v="1488"/>
        <pc:sldMkLst>
          <pc:docMk/>
          <pc:sldMk cId="77602882" sldId="265"/>
        </pc:sldMkLst>
        <pc:spChg chg="mod">
          <ac:chgData name="Christopher Turner" userId="108b2705a18cd39f" providerId="LiveId" clId="{D6C44517-C345-4DCA-92BC-26BBAFC02020}" dt="2024-07-25T19:38:41.875" v="1033" actId="20577"/>
          <ac:spMkLst>
            <pc:docMk/>
            <pc:sldMk cId="77602882" sldId="265"/>
            <ac:spMk id="2" creationId="{00000000-0000-0000-0000-000000000000}"/>
          </ac:spMkLst>
        </pc:spChg>
        <pc:spChg chg="mod">
          <ac:chgData name="Christopher Turner" userId="108b2705a18cd39f" providerId="LiveId" clId="{D6C44517-C345-4DCA-92BC-26BBAFC02020}" dt="2024-07-25T19:39:12.300" v="1079" actId="20577"/>
          <ac:spMkLst>
            <pc:docMk/>
            <pc:sldMk cId="77602882" sldId="265"/>
            <ac:spMk id="3" creationId="{00000000-0000-0000-0000-000000000000}"/>
          </ac:spMkLst>
        </pc:spChg>
        <pc:spChg chg="mod">
          <ac:chgData name="Christopher Turner" userId="108b2705a18cd39f" providerId="LiveId" clId="{D6C44517-C345-4DCA-92BC-26BBAFC02020}" dt="2024-07-25T19:45:27.579" v="1487" actId="20577"/>
          <ac:spMkLst>
            <pc:docMk/>
            <pc:sldMk cId="77602882" sldId="265"/>
            <ac:spMk id="4" creationId="{6F78C5BD-FA19-F3BC-73FA-75F36732B267}"/>
          </ac:spMkLst>
        </pc:spChg>
        <pc:spChg chg="add">
          <ac:chgData name="Christopher Turner" userId="108b2705a18cd39f" providerId="LiveId" clId="{D6C44517-C345-4DCA-92BC-26BBAFC02020}" dt="2024-07-25T19:46:49.951" v="1488"/>
          <ac:spMkLst>
            <pc:docMk/>
            <pc:sldMk cId="77602882" sldId="265"/>
            <ac:spMk id="5" creationId="{BA5DC2C7-4EC1-91D1-04DB-0268B58EF734}"/>
          </ac:spMkLst>
        </pc:spChg>
      </pc:sldChg>
      <pc:sldChg chg="add del">
        <pc:chgData name="Christopher Turner" userId="108b2705a18cd39f" providerId="LiveId" clId="{D6C44517-C345-4DCA-92BC-26BBAFC02020}" dt="2024-07-25T19:39:23.194" v="1081" actId="2890"/>
        <pc:sldMkLst>
          <pc:docMk/>
          <pc:sldMk cId="242601211" sldId="266"/>
        </pc:sldMkLst>
      </pc:sldChg>
      <pc:sldChg chg="modSp new mod ord">
        <pc:chgData name="Christopher Turner" userId="108b2705a18cd39f" providerId="LiveId" clId="{D6C44517-C345-4DCA-92BC-26BBAFC02020}" dt="2024-07-25T19:43:02.996" v="1373"/>
        <pc:sldMkLst>
          <pc:docMk/>
          <pc:sldMk cId="2357912295" sldId="266"/>
        </pc:sldMkLst>
        <pc:spChg chg="mod">
          <ac:chgData name="Christopher Turner" userId="108b2705a18cd39f" providerId="LiveId" clId="{D6C44517-C345-4DCA-92BC-26BBAFC02020}" dt="2024-07-25T19:40:53.758" v="1270" actId="20577"/>
          <ac:spMkLst>
            <pc:docMk/>
            <pc:sldMk cId="2357912295" sldId="266"/>
            <ac:spMk id="2" creationId="{3D7B3BD4-ECBA-DED0-C9B9-A577AF386EB5}"/>
          </ac:spMkLst>
        </pc:spChg>
        <pc:spChg chg="mod">
          <ac:chgData name="Christopher Turner" userId="108b2705a18cd39f" providerId="LiveId" clId="{D6C44517-C345-4DCA-92BC-26BBAFC02020}" dt="2024-07-25T19:40:47.435" v="1262" actId="20577"/>
          <ac:spMkLst>
            <pc:docMk/>
            <pc:sldMk cId="2357912295" sldId="266"/>
            <ac:spMk id="3" creationId="{F95E2A37-E369-BD1A-E50B-B049F9C4C2CC}"/>
          </ac:spMkLst>
        </pc:spChg>
      </pc:sldChg>
      <pc:sldChg chg="modSp add mod ord">
        <pc:chgData name="Christopher Turner" userId="108b2705a18cd39f" providerId="LiveId" clId="{D6C44517-C345-4DCA-92BC-26BBAFC02020}" dt="2024-07-25T19:43:12.129" v="1375"/>
        <pc:sldMkLst>
          <pc:docMk/>
          <pc:sldMk cId="695019442" sldId="267"/>
        </pc:sldMkLst>
        <pc:spChg chg="mod">
          <ac:chgData name="Christopher Turner" userId="108b2705a18cd39f" providerId="LiveId" clId="{D6C44517-C345-4DCA-92BC-26BBAFC02020}" dt="2024-07-25T19:40:58.685" v="1272" actId="20577"/>
          <ac:spMkLst>
            <pc:docMk/>
            <pc:sldMk cId="695019442" sldId="267"/>
            <ac:spMk id="2" creationId="{3D7B3BD4-ECBA-DED0-C9B9-A577AF386EB5}"/>
          </ac:spMkLst>
        </pc:spChg>
      </pc:sldChg>
      <pc:sldChg chg="modSp add mod ord">
        <pc:chgData name="Christopher Turner" userId="108b2705a18cd39f" providerId="LiveId" clId="{D6C44517-C345-4DCA-92BC-26BBAFC02020}" dt="2024-07-25T19:43:44.415" v="1391" actId="20577"/>
        <pc:sldMkLst>
          <pc:docMk/>
          <pc:sldMk cId="3298747479" sldId="268"/>
        </pc:sldMkLst>
        <pc:spChg chg="mod">
          <ac:chgData name="Christopher Turner" userId="108b2705a18cd39f" providerId="LiveId" clId="{D6C44517-C345-4DCA-92BC-26BBAFC02020}" dt="2024-07-25T19:43:44.415" v="1391" actId="20577"/>
          <ac:spMkLst>
            <pc:docMk/>
            <pc:sldMk cId="3298747479" sldId="268"/>
            <ac:spMk id="2" creationId="{3D7B3BD4-ECBA-DED0-C9B9-A577AF386EB5}"/>
          </ac:spMkLst>
        </pc:spChg>
      </pc:sldChg>
      <pc:sldChg chg="modSp add mod">
        <pc:chgData name="Christopher Turner" userId="108b2705a18cd39f" providerId="LiveId" clId="{D6C44517-C345-4DCA-92BC-26BBAFC02020}" dt="2024-07-25T19:41:23.615" v="1296" actId="20577"/>
        <pc:sldMkLst>
          <pc:docMk/>
          <pc:sldMk cId="232526807" sldId="269"/>
        </pc:sldMkLst>
        <pc:spChg chg="mod">
          <ac:chgData name="Christopher Turner" userId="108b2705a18cd39f" providerId="LiveId" clId="{D6C44517-C345-4DCA-92BC-26BBAFC02020}" dt="2024-07-25T19:41:23.615" v="1296" actId="20577"/>
          <ac:spMkLst>
            <pc:docMk/>
            <pc:sldMk cId="232526807" sldId="269"/>
            <ac:spMk id="2" creationId="{3D7B3BD4-ECBA-DED0-C9B9-A577AF386EB5}"/>
          </ac:spMkLst>
        </pc:spChg>
      </pc:sldChg>
      <pc:sldChg chg="add">
        <pc:chgData name="Christopher Turner" userId="108b2705a18cd39f" providerId="LiveId" clId="{D6C44517-C345-4DCA-92BC-26BBAFC02020}" dt="2024-07-25T19:43:31.155" v="1376" actId="2890"/>
        <pc:sldMkLst>
          <pc:docMk/>
          <pc:sldMk cId="2249364170" sldId="270"/>
        </pc:sldMkLst>
      </pc:sldChg>
      <pc:sldChg chg="modSp add mod">
        <pc:chgData name="Christopher Turner" userId="108b2705a18cd39f" providerId="LiveId" clId="{D6C44517-C345-4DCA-92BC-26BBAFC02020}" dt="2024-07-25T19:44:00.134" v="1394" actId="20577"/>
        <pc:sldMkLst>
          <pc:docMk/>
          <pc:sldMk cId="1221097782" sldId="271"/>
        </pc:sldMkLst>
        <pc:spChg chg="mod">
          <ac:chgData name="Christopher Turner" userId="108b2705a18cd39f" providerId="LiveId" clId="{D6C44517-C345-4DCA-92BC-26BBAFC02020}" dt="2024-07-25T19:44:00.134" v="1394" actId="20577"/>
          <ac:spMkLst>
            <pc:docMk/>
            <pc:sldMk cId="1221097782" sldId="271"/>
            <ac:spMk id="2" creationId="{3D7B3BD4-ECBA-DED0-C9B9-A577AF386EB5}"/>
          </ac:spMkLst>
        </pc:spChg>
      </pc:sldChg>
      <pc:sldChg chg="modSp add mod">
        <pc:chgData name="Christopher Turner" userId="108b2705a18cd39f" providerId="LiveId" clId="{D6C44517-C345-4DCA-92BC-26BBAFC02020}" dt="2024-07-25T20:25:37.664" v="2012" actId="20577"/>
        <pc:sldMkLst>
          <pc:docMk/>
          <pc:sldMk cId="3624028729" sldId="272"/>
        </pc:sldMkLst>
        <pc:spChg chg="mod">
          <ac:chgData name="Christopher Turner" userId="108b2705a18cd39f" providerId="LiveId" clId="{D6C44517-C345-4DCA-92BC-26BBAFC02020}" dt="2024-07-25T19:49:07.729" v="1717" actId="20577"/>
          <ac:spMkLst>
            <pc:docMk/>
            <pc:sldMk cId="3624028729" sldId="272"/>
            <ac:spMk id="2" creationId="{00000000-0000-0000-0000-000000000000}"/>
          </ac:spMkLst>
        </pc:spChg>
        <pc:spChg chg="mod">
          <ac:chgData name="Christopher Turner" userId="108b2705a18cd39f" providerId="LiveId" clId="{D6C44517-C345-4DCA-92BC-26BBAFC02020}" dt="2024-07-25T20:25:37.664" v="2012" actId="20577"/>
          <ac:spMkLst>
            <pc:docMk/>
            <pc:sldMk cId="3624028729" sldId="272"/>
            <ac:spMk id="3" creationId="{00000000-0000-0000-0000-000000000000}"/>
          </ac:spMkLst>
        </pc:spChg>
      </pc:sldChg>
    </pc:docChg>
  </pc:docChgLst>
  <pc:docChgLst>
    <pc:chgData name="Christopher Turner" userId="108b2705a18cd39f" providerId="LiveId" clId="{BB522EC8-7459-41E9-8DB6-C34E2288C19E}"/>
    <pc:docChg chg="undo custSel addSld delSld modSld sldOrd">
      <pc:chgData name="Christopher Turner" userId="108b2705a18cd39f" providerId="LiveId" clId="{BB522EC8-7459-41E9-8DB6-C34E2288C19E}" dt="2024-07-29T18:07:22.243" v="3139" actId="20577"/>
      <pc:docMkLst>
        <pc:docMk/>
      </pc:docMkLst>
      <pc:sldChg chg="delSp modSp mod">
        <pc:chgData name="Christopher Turner" userId="108b2705a18cd39f" providerId="LiveId" clId="{BB522EC8-7459-41E9-8DB6-C34E2288C19E}" dt="2024-07-29T17:04:29.185" v="1076" actId="313"/>
        <pc:sldMkLst>
          <pc:docMk/>
          <pc:sldMk cId="3748667521" sldId="256"/>
        </pc:sldMkLst>
        <pc:spChg chg="del">
          <ac:chgData name="Christopher Turner" userId="108b2705a18cd39f" providerId="LiveId" clId="{BB522EC8-7459-41E9-8DB6-C34E2288C19E}" dt="2024-07-29T16:59:50.735" v="967" actId="478"/>
          <ac:spMkLst>
            <pc:docMk/>
            <pc:sldMk cId="3748667521" sldId="256"/>
            <ac:spMk id="20" creationId="{00000000-0000-0000-0000-000000000000}"/>
          </ac:spMkLst>
        </pc:spChg>
        <pc:spChg chg="mod">
          <ac:chgData name="Christopher Turner" userId="108b2705a18cd39f" providerId="LiveId" clId="{BB522EC8-7459-41E9-8DB6-C34E2288C19E}" dt="2024-07-29T17:04:29.185" v="1076" actId="313"/>
          <ac:spMkLst>
            <pc:docMk/>
            <pc:sldMk cId="3748667521" sldId="256"/>
            <ac:spMk id="21" creationId="{00000000-0000-0000-0000-000000000000}"/>
          </ac:spMkLst>
        </pc:spChg>
        <pc:spChg chg="mod">
          <ac:chgData name="Christopher Turner" userId="108b2705a18cd39f" providerId="LiveId" clId="{BB522EC8-7459-41E9-8DB6-C34E2288C19E}" dt="2024-07-29T16:32:09.186" v="633" actId="1076"/>
          <ac:spMkLst>
            <pc:docMk/>
            <pc:sldMk cId="3748667521" sldId="256"/>
            <ac:spMk id="22" creationId="{00000000-0000-0000-0000-000000000000}"/>
          </ac:spMkLst>
        </pc:spChg>
      </pc:sldChg>
      <pc:sldChg chg="addSp delSp modSp mod">
        <pc:chgData name="Christopher Turner" userId="108b2705a18cd39f" providerId="LiveId" clId="{BB522EC8-7459-41E9-8DB6-C34E2288C19E}" dt="2024-07-29T18:05:42.653" v="3087" actId="1076"/>
        <pc:sldMkLst>
          <pc:docMk/>
          <pc:sldMk cId="2385032039" sldId="258"/>
        </pc:sldMkLst>
        <pc:spChg chg="del mod">
          <ac:chgData name="Christopher Turner" userId="108b2705a18cd39f" providerId="LiveId" clId="{BB522EC8-7459-41E9-8DB6-C34E2288C19E}" dt="2024-07-29T16:58:50.447" v="949" actId="478"/>
          <ac:spMkLst>
            <pc:docMk/>
            <pc:sldMk cId="2385032039" sldId="258"/>
            <ac:spMk id="2" creationId="{00000000-0000-0000-0000-000000000000}"/>
          </ac:spMkLst>
        </pc:spChg>
        <pc:spChg chg="del mod">
          <ac:chgData name="Christopher Turner" userId="108b2705a18cd39f" providerId="LiveId" clId="{BB522EC8-7459-41E9-8DB6-C34E2288C19E}" dt="2024-07-29T15:41:49.912" v="22" actId="478"/>
          <ac:spMkLst>
            <pc:docMk/>
            <pc:sldMk cId="2385032039" sldId="258"/>
            <ac:spMk id="3" creationId="{00000000-0000-0000-0000-000000000000}"/>
          </ac:spMkLst>
        </pc:spChg>
        <pc:spChg chg="add del mod">
          <ac:chgData name="Christopher Turner" userId="108b2705a18cd39f" providerId="LiveId" clId="{BB522EC8-7459-41E9-8DB6-C34E2288C19E}" dt="2024-07-29T15:41:53.477" v="23" actId="478"/>
          <ac:spMkLst>
            <pc:docMk/>
            <pc:sldMk cId="2385032039" sldId="258"/>
            <ac:spMk id="5" creationId="{9FB6EB25-F111-8DB7-FB3C-F5EC7C334C44}"/>
          </ac:spMkLst>
        </pc:spChg>
        <pc:spChg chg="add mod">
          <ac:chgData name="Christopher Turner" userId="108b2705a18cd39f" providerId="LiveId" clId="{BB522EC8-7459-41E9-8DB6-C34E2288C19E}" dt="2024-07-29T18:05:42.653" v="3087" actId="1076"/>
          <ac:spMkLst>
            <pc:docMk/>
            <pc:sldMk cId="2385032039" sldId="258"/>
            <ac:spMk id="6" creationId="{E36D19F5-0A1F-565D-CB08-37250A0CCA1A}"/>
          </ac:spMkLst>
        </pc:spChg>
        <pc:spChg chg="add del mod">
          <ac:chgData name="Christopher Turner" userId="108b2705a18cd39f" providerId="LiveId" clId="{BB522EC8-7459-41E9-8DB6-C34E2288C19E}" dt="2024-07-29T16:59:16.474" v="958" actId="478"/>
          <ac:spMkLst>
            <pc:docMk/>
            <pc:sldMk cId="2385032039" sldId="258"/>
            <ac:spMk id="8" creationId="{9E9CBCC9-C112-C65D-EE01-A766A081B78D}"/>
          </ac:spMkLst>
        </pc:spChg>
        <pc:spChg chg="add mod">
          <ac:chgData name="Christopher Turner" userId="108b2705a18cd39f" providerId="LiveId" clId="{BB522EC8-7459-41E9-8DB6-C34E2288C19E}" dt="2024-07-29T18:05:40.251" v="3086" actId="14100"/>
          <ac:spMkLst>
            <pc:docMk/>
            <pc:sldMk cId="2385032039" sldId="258"/>
            <ac:spMk id="10" creationId="{B0185A13-6EC9-24BD-079F-0B4EEAEF0EF0}"/>
          </ac:spMkLst>
        </pc:spChg>
        <pc:spChg chg="add mod">
          <ac:chgData name="Christopher Turner" userId="108b2705a18cd39f" providerId="LiveId" clId="{BB522EC8-7459-41E9-8DB6-C34E2288C19E}" dt="2024-07-29T18:05:15.884" v="3081" actId="113"/>
          <ac:spMkLst>
            <pc:docMk/>
            <pc:sldMk cId="2385032039" sldId="258"/>
            <ac:spMk id="12" creationId="{717BB65D-DAB5-24C8-6A0A-A5D71AB66F19}"/>
          </ac:spMkLst>
        </pc:spChg>
      </pc:sldChg>
      <pc:sldChg chg="delSp modSp mod modClrScheme delDesignElem chgLayout">
        <pc:chgData name="Christopher Turner" userId="108b2705a18cd39f" providerId="LiveId" clId="{BB522EC8-7459-41E9-8DB6-C34E2288C19E}" dt="2024-07-29T18:04:26.494" v="3053" actId="14100"/>
        <pc:sldMkLst>
          <pc:docMk/>
          <pc:sldMk cId="3382765918" sldId="259"/>
        </pc:sldMkLst>
        <pc:spChg chg="mod ord">
          <ac:chgData name="Christopher Turner" userId="108b2705a18cd39f" providerId="LiveId" clId="{BB522EC8-7459-41E9-8DB6-C34E2288C19E}" dt="2024-07-29T18:04:05.401" v="3045" actId="700"/>
          <ac:spMkLst>
            <pc:docMk/>
            <pc:sldMk cId="3382765918" sldId="259"/>
            <ac:spMk id="2" creationId="{00000000-0000-0000-0000-000000000000}"/>
          </ac:spMkLst>
        </pc:spChg>
        <pc:spChg chg="mod ord">
          <ac:chgData name="Christopher Turner" userId="108b2705a18cd39f" providerId="LiveId" clId="{BB522EC8-7459-41E9-8DB6-C34E2288C19E}" dt="2024-07-29T18:04:26.494" v="3053" actId="14100"/>
          <ac:spMkLst>
            <pc:docMk/>
            <pc:sldMk cId="3382765918" sldId="259"/>
            <ac:spMk id="3" creationId="{00000000-0000-0000-0000-000000000000}"/>
          </ac:spMkLst>
        </pc:spChg>
        <pc:spChg chg="del">
          <ac:chgData name="Christopher Turner" userId="108b2705a18cd39f" providerId="LiveId" clId="{BB522EC8-7459-41E9-8DB6-C34E2288C19E}" dt="2024-07-29T15:43:30.005" v="56" actId="478"/>
          <ac:spMkLst>
            <pc:docMk/>
            <pc:sldMk cId="3382765918" sldId="259"/>
            <ac:spMk id="4" creationId="{6F78C5BD-FA19-F3BC-73FA-75F36732B267}"/>
          </ac:spMkLst>
        </pc:spChg>
        <pc:spChg chg="del">
          <ac:chgData name="Christopher Turner" userId="108b2705a18cd39f" providerId="LiveId" clId="{BB522EC8-7459-41E9-8DB6-C34E2288C19E}" dt="2024-07-29T18:04:05.401" v="3045" actId="700"/>
          <ac:spMkLst>
            <pc:docMk/>
            <pc:sldMk cId="3382765918" sldId="259"/>
            <ac:spMk id="9" creationId="{B373F125-DEF3-41D6-9918-AB21A2ACC37A}"/>
          </ac:spMkLst>
        </pc:spChg>
        <pc:spChg chg="del">
          <ac:chgData name="Christopher Turner" userId="108b2705a18cd39f" providerId="LiveId" clId="{BB522EC8-7459-41E9-8DB6-C34E2288C19E}" dt="2024-07-29T18:04:05.401" v="3045" actId="700"/>
          <ac:spMkLst>
            <pc:docMk/>
            <pc:sldMk cId="3382765918" sldId="259"/>
            <ac:spMk id="11" creationId="{71E9F226-EB6E-48C9-ADDA-636DE4BF4EBE}"/>
          </ac:spMkLst>
        </pc:spChg>
      </pc:sldChg>
      <pc:sldChg chg="del">
        <pc:chgData name="Christopher Turner" userId="108b2705a18cd39f" providerId="LiveId" clId="{BB522EC8-7459-41E9-8DB6-C34E2288C19E}" dt="2024-07-29T15:46:08.382" v="67" actId="2696"/>
        <pc:sldMkLst>
          <pc:docMk/>
          <pc:sldMk cId="3291260535" sldId="261"/>
        </pc:sldMkLst>
      </pc:sldChg>
      <pc:sldChg chg="delSp del mod">
        <pc:chgData name="Christopher Turner" userId="108b2705a18cd39f" providerId="LiveId" clId="{BB522EC8-7459-41E9-8DB6-C34E2288C19E}" dt="2024-07-29T17:15:25.746" v="1540" actId="2696"/>
        <pc:sldMkLst>
          <pc:docMk/>
          <pc:sldMk cId="2661206592" sldId="262"/>
        </pc:sldMkLst>
        <pc:spChg chg="del">
          <ac:chgData name="Christopher Turner" userId="108b2705a18cd39f" providerId="LiveId" clId="{BB522EC8-7459-41E9-8DB6-C34E2288C19E}" dt="2024-07-29T15:43:39.686" v="59" actId="478"/>
          <ac:spMkLst>
            <pc:docMk/>
            <pc:sldMk cId="2661206592" sldId="262"/>
            <ac:spMk id="4" creationId="{6F78C5BD-FA19-F3BC-73FA-75F36732B267}"/>
          </ac:spMkLst>
        </pc:spChg>
      </pc:sldChg>
      <pc:sldChg chg="delSp del mod">
        <pc:chgData name="Christopher Turner" userId="108b2705a18cd39f" providerId="LiveId" clId="{BB522EC8-7459-41E9-8DB6-C34E2288C19E}" dt="2024-07-29T17:15:32.870" v="1542" actId="2696"/>
        <pc:sldMkLst>
          <pc:docMk/>
          <pc:sldMk cId="4218281971" sldId="263"/>
        </pc:sldMkLst>
        <pc:spChg chg="del">
          <ac:chgData name="Christopher Turner" userId="108b2705a18cd39f" providerId="LiveId" clId="{BB522EC8-7459-41E9-8DB6-C34E2288C19E}" dt="2024-07-29T15:43:42.649" v="60" actId="478"/>
          <ac:spMkLst>
            <pc:docMk/>
            <pc:sldMk cId="4218281971" sldId="263"/>
            <ac:spMk id="4" creationId="{6F78C5BD-FA19-F3BC-73FA-75F36732B267}"/>
          </ac:spMkLst>
        </pc:spChg>
      </pc:sldChg>
      <pc:sldChg chg="delSp del mod">
        <pc:chgData name="Christopher Turner" userId="108b2705a18cd39f" providerId="LiveId" clId="{BB522EC8-7459-41E9-8DB6-C34E2288C19E}" dt="2024-07-29T17:15:29.491" v="1541" actId="2696"/>
        <pc:sldMkLst>
          <pc:docMk/>
          <pc:sldMk cId="4191233258" sldId="264"/>
        </pc:sldMkLst>
        <pc:spChg chg="del">
          <ac:chgData name="Christopher Turner" userId="108b2705a18cd39f" providerId="LiveId" clId="{BB522EC8-7459-41E9-8DB6-C34E2288C19E}" dt="2024-07-29T15:43:35.732" v="58" actId="478"/>
          <ac:spMkLst>
            <pc:docMk/>
            <pc:sldMk cId="4191233258" sldId="264"/>
            <ac:spMk id="4" creationId="{6F78C5BD-FA19-F3BC-73FA-75F36732B267}"/>
          </ac:spMkLst>
        </pc:spChg>
      </pc:sldChg>
      <pc:sldChg chg="delSp modSp mod modClrScheme delDesignElem chgLayout">
        <pc:chgData name="Christopher Turner" userId="108b2705a18cd39f" providerId="LiveId" clId="{BB522EC8-7459-41E9-8DB6-C34E2288C19E}" dt="2024-07-29T18:07:22.243" v="3139" actId="20577"/>
        <pc:sldMkLst>
          <pc:docMk/>
          <pc:sldMk cId="77602882" sldId="265"/>
        </pc:sldMkLst>
        <pc:spChg chg="mod ord">
          <ac:chgData name="Christopher Turner" userId="108b2705a18cd39f" providerId="LiveId" clId="{BB522EC8-7459-41E9-8DB6-C34E2288C19E}" dt="2024-07-29T18:01:27.576" v="2868" actId="14100"/>
          <ac:spMkLst>
            <pc:docMk/>
            <pc:sldMk cId="77602882" sldId="265"/>
            <ac:spMk id="2" creationId="{00000000-0000-0000-0000-000000000000}"/>
          </ac:spMkLst>
        </pc:spChg>
        <pc:spChg chg="mod ord">
          <ac:chgData name="Christopher Turner" userId="108b2705a18cd39f" providerId="LiveId" clId="{BB522EC8-7459-41E9-8DB6-C34E2288C19E}" dt="2024-07-29T18:07:22.243" v="3139" actId="20577"/>
          <ac:spMkLst>
            <pc:docMk/>
            <pc:sldMk cId="77602882" sldId="265"/>
            <ac:spMk id="3" creationId="{00000000-0000-0000-0000-000000000000}"/>
          </ac:spMkLst>
        </pc:spChg>
        <pc:spChg chg="del">
          <ac:chgData name="Christopher Turner" userId="108b2705a18cd39f" providerId="LiveId" clId="{BB522EC8-7459-41E9-8DB6-C34E2288C19E}" dt="2024-07-29T16:06:32.406" v="266" actId="478"/>
          <ac:spMkLst>
            <pc:docMk/>
            <pc:sldMk cId="77602882" sldId="265"/>
            <ac:spMk id="4" creationId="{6F78C5BD-FA19-F3BC-73FA-75F36732B267}"/>
          </ac:spMkLst>
        </pc:spChg>
        <pc:spChg chg="del">
          <ac:chgData name="Christopher Turner" userId="108b2705a18cd39f" providerId="LiveId" clId="{BB522EC8-7459-41E9-8DB6-C34E2288C19E}" dt="2024-07-29T18:01:10.667" v="2862" actId="700"/>
          <ac:spMkLst>
            <pc:docMk/>
            <pc:sldMk cId="77602882" sldId="265"/>
            <ac:spMk id="9" creationId="{B373F125-DEF3-41D6-9918-AB21A2ACC37A}"/>
          </ac:spMkLst>
        </pc:spChg>
        <pc:spChg chg="del">
          <ac:chgData name="Christopher Turner" userId="108b2705a18cd39f" providerId="LiveId" clId="{BB522EC8-7459-41E9-8DB6-C34E2288C19E}" dt="2024-07-29T18:01:10.667" v="2862" actId="700"/>
          <ac:spMkLst>
            <pc:docMk/>
            <pc:sldMk cId="77602882" sldId="265"/>
            <ac:spMk id="11" creationId="{71E9F226-EB6E-48C9-ADDA-636DE4BF4EBE}"/>
          </ac:spMkLst>
        </pc:spChg>
      </pc:sldChg>
      <pc:sldChg chg="addSp delSp modSp mod modClrScheme chgLayout">
        <pc:chgData name="Christopher Turner" userId="108b2705a18cd39f" providerId="LiveId" clId="{BB522EC8-7459-41E9-8DB6-C34E2288C19E}" dt="2024-07-29T18:03:54.579" v="3044" actId="1035"/>
        <pc:sldMkLst>
          <pc:docMk/>
          <pc:sldMk cId="2357912295" sldId="266"/>
        </pc:sldMkLst>
        <pc:spChg chg="del mod ord">
          <ac:chgData name="Christopher Turner" userId="108b2705a18cd39f" providerId="LiveId" clId="{BB522EC8-7459-41E9-8DB6-C34E2288C19E}" dt="2024-07-29T17:21:57.842" v="1656" actId="478"/>
          <ac:spMkLst>
            <pc:docMk/>
            <pc:sldMk cId="2357912295" sldId="266"/>
            <ac:spMk id="2" creationId="{3D7B3BD4-ECBA-DED0-C9B9-A577AF386EB5}"/>
          </ac:spMkLst>
        </pc:spChg>
        <pc:spChg chg="mod ord">
          <ac:chgData name="Christopher Turner" userId="108b2705a18cd39f" providerId="LiveId" clId="{BB522EC8-7459-41E9-8DB6-C34E2288C19E}" dt="2024-07-29T17:24:08.980" v="1749" actId="1076"/>
          <ac:spMkLst>
            <pc:docMk/>
            <pc:sldMk cId="2357912295" sldId="266"/>
            <ac:spMk id="3" creationId="{F95E2A37-E369-BD1A-E50B-B049F9C4C2CC}"/>
          </ac:spMkLst>
        </pc:spChg>
        <pc:spChg chg="del">
          <ac:chgData name="Christopher Turner" userId="108b2705a18cd39f" providerId="LiveId" clId="{BB522EC8-7459-41E9-8DB6-C34E2288C19E}" dt="2024-07-29T17:07:10.896" v="1139" actId="478"/>
          <ac:spMkLst>
            <pc:docMk/>
            <pc:sldMk cId="2357912295" sldId="266"/>
            <ac:spMk id="4" creationId="{F1016C3E-913B-FD80-80AD-1BB04C427B36}"/>
          </ac:spMkLst>
        </pc:spChg>
        <pc:spChg chg="add mod">
          <ac:chgData name="Christopher Turner" userId="108b2705a18cd39f" providerId="LiveId" clId="{BB522EC8-7459-41E9-8DB6-C34E2288C19E}" dt="2024-07-29T17:07:09.520" v="1138"/>
          <ac:spMkLst>
            <pc:docMk/>
            <pc:sldMk cId="2357912295" sldId="266"/>
            <ac:spMk id="6" creationId="{80780918-744B-EA28-1F13-037F8FF5EDF2}"/>
          </ac:spMkLst>
        </pc:spChg>
        <pc:spChg chg="add del mod">
          <ac:chgData name="Christopher Turner" userId="108b2705a18cd39f" providerId="LiveId" clId="{BB522EC8-7459-41E9-8DB6-C34E2288C19E}" dt="2024-07-29T17:21:05.472" v="1645" actId="478"/>
          <ac:spMkLst>
            <pc:docMk/>
            <pc:sldMk cId="2357912295" sldId="266"/>
            <ac:spMk id="8" creationId="{1E38D909-BC0F-F19C-C035-634023D6AAC6}"/>
          </ac:spMkLst>
        </pc:spChg>
        <pc:spChg chg="add mod">
          <ac:chgData name="Christopher Turner" userId="108b2705a18cd39f" providerId="LiveId" clId="{BB522EC8-7459-41E9-8DB6-C34E2288C19E}" dt="2024-07-29T18:03:54.579" v="3044" actId="1035"/>
          <ac:spMkLst>
            <pc:docMk/>
            <pc:sldMk cId="2357912295" sldId="266"/>
            <ac:spMk id="9" creationId="{402D4104-86D0-E426-76EB-183D58F4B402}"/>
          </ac:spMkLst>
        </pc:spChg>
        <pc:grpChg chg="add mod">
          <ac:chgData name="Christopher Turner" userId="108b2705a18cd39f" providerId="LiveId" clId="{BB522EC8-7459-41E9-8DB6-C34E2288C19E}" dt="2024-07-29T17:22:11.446" v="1669" actId="1076"/>
          <ac:grpSpMkLst>
            <pc:docMk/>
            <pc:sldMk cId="2357912295" sldId="266"/>
            <ac:grpSpMk id="5" creationId="{5C067980-62CE-29BF-8E05-3DFED2B2DE57}"/>
          </ac:grpSpMkLst>
        </pc:grpChg>
        <pc:picChg chg="add mod">
          <ac:chgData name="Christopher Turner" userId="108b2705a18cd39f" providerId="LiveId" clId="{BB522EC8-7459-41E9-8DB6-C34E2288C19E}" dt="2024-07-29T17:19:51.931" v="1592" actId="1036"/>
          <ac:picMkLst>
            <pc:docMk/>
            <pc:sldMk cId="2357912295" sldId="266"/>
            <ac:picMk id="7" creationId="{D1115B71-45F4-BA8E-59F5-CF4EC0E4F4AD}"/>
          </ac:picMkLst>
        </pc:picChg>
      </pc:sldChg>
      <pc:sldChg chg="addSp delSp modSp del mod setBg">
        <pc:chgData name="Christopher Turner" userId="108b2705a18cd39f" providerId="LiveId" clId="{BB522EC8-7459-41E9-8DB6-C34E2288C19E}" dt="2024-07-29T17:16:39.991" v="1549" actId="2696"/>
        <pc:sldMkLst>
          <pc:docMk/>
          <pc:sldMk cId="695019442" sldId="267"/>
        </pc:sldMkLst>
        <pc:spChg chg="mod">
          <ac:chgData name="Christopher Turner" userId="108b2705a18cd39f" providerId="LiveId" clId="{BB522EC8-7459-41E9-8DB6-C34E2288C19E}" dt="2024-07-29T17:16:30.056" v="1547" actId="26606"/>
          <ac:spMkLst>
            <pc:docMk/>
            <pc:sldMk cId="695019442" sldId="267"/>
            <ac:spMk id="2" creationId="{3D7B3BD4-ECBA-DED0-C9B9-A577AF386EB5}"/>
          </ac:spMkLst>
        </pc:spChg>
        <pc:spChg chg="mod">
          <ac:chgData name="Christopher Turner" userId="108b2705a18cd39f" providerId="LiveId" clId="{BB522EC8-7459-41E9-8DB6-C34E2288C19E}" dt="2024-07-29T17:16:30.056" v="1547" actId="26606"/>
          <ac:spMkLst>
            <pc:docMk/>
            <pc:sldMk cId="695019442" sldId="267"/>
            <ac:spMk id="3" creationId="{F95E2A37-E369-BD1A-E50B-B049F9C4C2CC}"/>
          </ac:spMkLst>
        </pc:spChg>
        <pc:spChg chg="add mod">
          <ac:chgData name="Christopher Turner" userId="108b2705a18cd39f" providerId="LiveId" clId="{BB522EC8-7459-41E9-8DB6-C34E2288C19E}" dt="2024-07-29T17:15:43.643" v="1543"/>
          <ac:spMkLst>
            <pc:docMk/>
            <pc:sldMk cId="695019442" sldId="267"/>
            <ac:spMk id="6" creationId="{258A8D9A-6599-7C2B-2045-8E3DA7F0D39F}"/>
          </ac:spMkLst>
        </pc:spChg>
        <pc:spChg chg="add del">
          <ac:chgData name="Christopher Turner" userId="108b2705a18cd39f" providerId="LiveId" clId="{BB522EC8-7459-41E9-8DB6-C34E2288C19E}" dt="2024-07-29T17:16:30.056" v="1547" actId="26606"/>
          <ac:spMkLst>
            <pc:docMk/>
            <pc:sldMk cId="695019442" sldId="267"/>
            <ac:spMk id="13" creationId="{F875149D-F692-45DA-8324-D5E0193D5FC4}"/>
          </ac:spMkLst>
        </pc:spChg>
        <pc:spChg chg="add del">
          <ac:chgData name="Christopher Turner" userId="108b2705a18cd39f" providerId="LiveId" clId="{BB522EC8-7459-41E9-8DB6-C34E2288C19E}" dt="2024-07-29T17:16:30.056" v="1547" actId="26606"/>
          <ac:spMkLst>
            <pc:docMk/>
            <pc:sldMk cId="695019442" sldId="267"/>
            <ac:spMk id="15" creationId="{7B89EEFD-93BC-4ACF-962C-E6279E72B00B}"/>
          </ac:spMkLst>
        </pc:spChg>
        <pc:spChg chg="add del">
          <ac:chgData name="Christopher Turner" userId="108b2705a18cd39f" providerId="LiveId" clId="{BB522EC8-7459-41E9-8DB6-C34E2288C19E}" dt="2024-07-29T17:16:30.056" v="1547" actId="26606"/>
          <ac:spMkLst>
            <pc:docMk/>
            <pc:sldMk cId="695019442" sldId="267"/>
            <ac:spMk id="17" creationId="{C0B19935-C760-4698-9DD1-973C8A428D26}"/>
          </ac:spMkLst>
        </pc:spChg>
        <pc:spChg chg="add del">
          <ac:chgData name="Christopher Turner" userId="108b2705a18cd39f" providerId="LiveId" clId="{BB522EC8-7459-41E9-8DB6-C34E2288C19E}" dt="2024-07-29T17:16:30.056" v="1547" actId="26606"/>
          <ac:spMkLst>
            <pc:docMk/>
            <pc:sldMk cId="695019442" sldId="267"/>
            <ac:spMk id="19" creationId="{08990612-E008-4F02-AEBB-B140BE753558}"/>
          </ac:spMkLst>
        </pc:spChg>
        <pc:spChg chg="add del">
          <ac:chgData name="Christopher Turner" userId="108b2705a18cd39f" providerId="LiveId" clId="{BB522EC8-7459-41E9-8DB6-C34E2288C19E}" dt="2024-07-29T17:16:30.056" v="1547" actId="26606"/>
          <ac:spMkLst>
            <pc:docMk/>
            <pc:sldMk cId="695019442" sldId="267"/>
            <ac:spMk id="21" creationId="{A310A41F-3A14-4150-B6CF-0A577DDDEAD2}"/>
          </ac:spMkLst>
        </pc:spChg>
        <pc:grpChg chg="add mod">
          <ac:chgData name="Christopher Turner" userId="108b2705a18cd39f" providerId="LiveId" clId="{BB522EC8-7459-41E9-8DB6-C34E2288C19E}" dt="2024-07-29T17:16:30.056" v="1547" actId="26606"/>
          <ac:grpSpMkLst>
            <pc:docMk/>
            <pc:sldMk cId="695019442" sldId="267"/>
            <ac:grpSpMk id="4" creationId="{819C21B4-A1F4-EBDB-0417-8313E8E502F2}"/>
          </ac:grpSpMkLst>
        </pc:grpChg>
        <pc:grpChg chg="add mod">
          <ac:chgData name="Christopher Turner" userId="108b2705a18cd39f" providerId="LiveId" clId="{BB522EC8-7459-41E9-8DB6-C34E2288C19E}" dt="2024-07-29T17:15:43.643" v="1543"/>
          <ac:grpSpMkLst>
            <pc:docMk/>
            <pc:sldMk cId="695019442" sldId="267"/>
            <ac:grpSpMk id="5" creationId="{2D792227-ED11-3FBE-7014-78B99B455805}"/>
          </ac:grpSpMkLst>
        </pc:grpChg>
        <pc:picChg chg="add mod">
          <ac:chgData name="Christopher Turner" userId="108b2705a18cd39f" providerId="LiveId" clId="{BB522EC8-7459-41E9-8DB6-C34E2288C19E}" dt="2024-07-29T17:15:43.643" v="1543"/>
          <ac:picMkLst>
            <pc:docMk/>
            <pc:sldMk cId="695019442" sldId="267"/>
            <ac:picMk id="7" creationId="{3D01A5DB-9679-01E0-96C8-55D6F0797E68}"/>
          </ac:picMkLst>
        </pc:picChg>
        <pc:picChg chg="add mod">
          <ac:chgData name="Christopher Turner" userId="108b2705a18cd39f" providerId="LiveId" clId="{BB522EC8-7459-41E9-8DB6-C34E2288C19E}" dt="2024-07-29T17:15:43.643" v="1543"/>
          <ac:picMkLst>
            <pc:docMk/>
            <pc:sldMk cId="695019442" sldId="267"/>
            <ac:picMk id="8" creationId="{59181394-CBAD-D3B7-F4E0-47C8FB07536B}"/>
          </ac:picMkLst>
        </pc:picChg>
      </pc:sldChg>
      <pc:sldChg chg="modSp mod modClrScheme chgLayout">
        <pc:chgData name="Christopher Turner" userId="108b2705a18cd39f" providerId="LiveId" clId="{BB522EC8-7459-41E9-8DB6-C34E2288C19E}" dt="2024-07-29T18:00:02.745" v="2831" actId="1076"/>
        <pc:sldMkLst>
          <pc:docMk/>
          <pc:sldMk cId="3298747479" sldId="268"/>
        </pc:sldMkLst>
        <pc:spChg chg="mod ord">
          <ac:chgData name="Christopher Turner" userId="108b2705a18cd39f" providerId="LiveId" clId="{BB522EC8-7459-41E9-8DB6-C34E2288C19E}" dt="2024-07-29T17:59:53.926" v="2828" actId="1076"/>
          <ac:spMkLst>
            <pc:docMk/>
            <pc:sldMk cId="3298747479" sldId="268"/>
            <ac:spMk id="2" creationId="{3D7B3BD4-ECBA-DED0-C9B9-A577AF386EB5}"/>
          </ac:spMkLst>
        </pc:spChg>
        <pc:spChg chg="mod ord">
          <ac:chgData name="Christopher Turner" userId="108b2705a18cd39f" providerId="LiveId" clId="{BB522EC8-7459-41E9-8DB6-C34E2288C19E}" dt="2024-07-29T17:59:57.816" v="2829" actId="1076"/>
          <ac:spMkLst>
            <pc:docMk/>
            <pc:sldMk cId="3298747479" sldId="268"/>
            <ac:spMk id="3" creationId="{F95E2A37-E369-BD1A-E50B-B049F9C4C2CC}"/>
          </ac:spMkLst>
        </pc:spChg>
        <pc:picChg chg="mod">
          <ac:chgData name="Christopher Turner" userId="108b2705a18cd39f" providerId="LiveId" clId="{BB522EC8-7459-41E9-8DB6-C34E2288C19E}" dt="2024-07-29T18:00:02.745" v="2831" actId="1076"/>
          <ac:picMkLst>
            <pc:docMk/>
            <pc:sldMk cId="3298747479" sldId="268"/>
            <ac:picMk id="5" creationId="{D0612024-8713-ABEC-7A36-D8DBC3947B9D}"/>
          </ac:picMkLst>
        </pc:picChg>
        <pc:picChg chg="mod">
          <ac:chgData name="Christopher Turner" userId="108b2705a18cd39f" providerId="LiveId" clId="{BB522EC8-7459-41E9-8DB6-C34E2288C19E}" dt="2024-07-29T18:00:00.050" v="2830" actId="1076"/>
          <ac:picMkLst>
            <pc:docMk/>
            <pc:sldMk cId="3298747479" sldId="268"/>
            <ac:picMk id="7" creationId="{75A6D0B5-92F0-4595-3594-3B9CCBB92C0A}"/>
          </ac:picMkLst>
        </pc:picChg>
      </pc:sldChg>
      <pc:sldChg chg="del">
        <pc:chgData name="Christopher Turner" userId="108b2705a18cd39f" providerId="LiveId" clId="{BB522EC8-7459-41E9-8DB6-C34E2288C19E}" dt="2024-07-29T17:42:01.150" v="2170" actId="2696"/>
        <pc:sldMkLst>
          <pc:docMk/>
          <pc:sldMk cId="232526807" sldId="269"/>
        </pc:sldMkLst>
      </pc:sldChg>
      <pc:sldChg chg="del">
        <pc:chgData name="Christopher Turner" userId="108b2705a18cd39f" providerId="LiveId" clId="{BB522EC8-7459-41E9-8DB6-C34E2288C19E}" dt="2024-07-29T17:41:59.002" v="2169" actId="2696"/>
        <pc:sldMkLst>
          <pc:docMk/>
          <pc:sldMk cId="2249364170" sldId="270"/>
        </pc:sldMkLst>
      </pc:sldChg>
      <pc:sldChg chg="addSp delSp modSp mod modClrScheme chgLayout">
        <pc:chgData name="Christopher Turner" userId="108b2705a18cd39f" providerId="LiveId" clId="{BB522EC8-7459-41E9-8DB6-C34E2288C19E}" dt="2024-07-29T18:00:38.478" v="2844" actId="1076"/>
        <pc:sldMkLst>
          <pc:docMk/>
          <pc:sldMk cId="1221097782" sldId="271"/>
        </pc:sldMkLst>
        <pc:spChg chg="del mod ord">
          <ac:chgData name="Christopher Turner" userId="108b2705a18cd39f" providerId="LiveId" clId="{BB522EC8-7459-41E9-8DB6-C34E2288C19E}" dt="2024-07-29T17:43:03.784" v="2180" actId="478"/>
          <ac:spMkLst>
            <pc:docMk/>
            <pc:sldMk cId="1221097782" sldId="271"/>
            <ac:spMk id="2" creationId="{3D7B3BD4-ECBA-DED0-C9B9-A577AF386EB5}"/>
          </ac:spMkLst>
        </pc:spChg>
        <pc:spChg chg="del">
          <ac:chgData name="Christopher Turner" userId="108b2705a18cd39f" providerId="LiveId" clId="{BB522EC8-7459-41E9-8DB6-C34E2288C19E}" dt="2024-07-29T17:31:59.671" v="1872" actId="700"/>
          <ac:spMkLst>
            <pc:docMk/>
            <pc:sldMk cId="1221097782" sldId="271"/>
            <ac:spMk id="3" creationId="{F95E2A37-E369-BD1A-E50B-B049F9C4C2CC}"/>
          </ac:spMkLst>
        </pc:spChg>
        <pc:spChg chg="add mod">
          <ac:chgData name="Christopher Turner" userId="108b2705a18cd39f" providerId="LiveId" clId="{BB522EC8-7459-41E9-8DB6-C34E2288C19E}" dt="2024-07-29T17:58:36.310" v="2802" actId="1035"/>
          <ac:spMkLst>
            <pc:docMk/>
            <pc:sldMk cId="1221097782" sldId="271"/>
            <ac:spMk id="4" creationId="{DE7BC28F-4DB3-C91D-B5FE-70B5786D81BC}"/>
          </ac:spMkLst>
        </pc:spChg>
        <pc:picChg chg="mod">
          <ac:chgData name="Christopher Turner" userId="108b2705a18cd39f" providerId="LiveId" clId="{BB522EC8-7459-41E9-8DB6-C34E2288C19E}" dt="2024-07-29T18:00:38.478" v="2844" actId="1076"/>
          <ac:picMkLst>
            <pc:docMk/>
            <pc:sldMk cId="1221097782" sldId="271"/>
            <ac:picMk id="8" creationId="{CBBD7C84-C84B-D82A-8AB9-1258B35C4803}"/>
          </ac:picMkLst>
        </pc:picChg>
      </pc:sldChg>
      <pc:sldChg chg="delSp del mod">
        <pc:chgData name="Christopher Turner" userId="108b2705a18cd39f" providerId="LiveId" clId="{BB522EC8-7459-41E9-8DB6-C34E2288C19E}" dt="2024-07-29T15:44:36.924" v="66" actId="2696"/>
        <pc:sldMkLst>
          <pc:docMk/>
          <pc:sldMk cId="3624028729" sldId="272"/>
        </pc:sldMkLst>
        <pc:spChg chg="del">
          <ac:chgData name="Christopher Turner" userId="108b2705a18cd39f" providerId="LiveId" clId="{BB522EC8-7459-41E9-8DB6-C34E2288C19E}" dt="2024-07-29T15:43:33.811" v="57" actId="478"/>
          <ac:spMkLst>
            <pc:docMk/>
            <pc:sldMk cId="3624028729" sldId="272"/>
            <ac:spMk id="4" creationId="{6F78C5BD-FA19-F3BC-73FA-75F36732B267}"/>
          </ac:spMkLst>
        </pc:spChg>
      </pc:sldChg>
      <pc:sldChg chg="addSp modSp mod modClrScheme chgLayout">
        <pc:chgData name="Christopher Turner" userId="108b2705a18cd39f" providerId="LiveId" clId="{BB522EC8-7459-41E9-8DB6-C34E2288C19E}" dt="2024-07-29T18:00:28.721" v="2841" actId="1076"/>
        <pc:sldMkLst>
          <pc:docMk/>
          <pc:sldMk cId="1962405838" sldId="273"/>
        </pc:sldMkLst>
        <pc:spChg chg="mod ord">
          <ac:chgData name="Christopher Turner" userId="108b2705a18cd39f" providerId="LiveId" clId="{BB522EC8-7459-41E9-8DB6-C34E2288C19E}" dt="2024-07-29T18:00:13.637" v="2837" actId="1035"/>
          <ac:spMkLst>
            <pc:docMk/>
            <pc:sldMk cId="1962405838" sldId="273"/>
            <ac:spMk id="2" creationId="{746A6060-3E7D-287D-51FA-51A0F95A2112}"/>
          </ac:spMkLst>
        </pc:spChg>
        <pc:spChg chg="add mod">
          <ac:chgData name="Christopher Turner" userId="108b2705a18cd39f" providerId="LiveId" clId="{BB522EC8-7459-41E9-8DB6-C34E2288C19E}" dt="2024-07-29T18:00:28.721" v="2841" actId="1076"/>
          <ac:spMkLst>
            <pc:docMk/>
            <pc:sldMk cId="1962405838" sldId="273"/>
            <ac:spMk id="3" creationId="{89570E74-6354-5FC8-6E10-84565E200B6A}"/>
          </ac:spMkLst>
        </pc:spChg>
        <pc:picChg chg="mod">
          <ac:chgData name="Christopher Turner" userId="108b2705a18cd39f" providerId="LiveId" clId="{BB522EC8-7459-41E9-8DB6-C34E2288C19E}" dt="2024-07-29T17:31:34.323" v="1871" actId="1076"/>
          <ac:picMkLst>
            <pc:docMk/>
            <pc:sldMk cId="1962405838" sldId="273"/>
            <ac:picMk id="5" creationId="{6210ED64-9304-638C-4BF0-555933C81B98}"/>
          </ac:picMkLst>
        </pc:picChg>
        <pc:picChg chg="mod ord">
          <ac:chgData name="Christopher Turner" userId="108b2705a18cd39f" providerId="LiveId" clId="{BB522EC8-7459-41E9-8DB6-C34E2288C19E}" dt="2024-07-29T18:00:18.411" v="2838" actId="1076"/>
          <ac:picMkLst>
            <pc:docMk/>
            <pc:sldMk cId="1962405838" sldId="273"/>
            <ac:picMk id="7" creationId="{E3689262-161A-95EB-E04D-7B4A548F81B2}"/>
          </ac:picMkLst>
        </pc:picChg>
      </pc:sldChg>
      <pc:sldChg chg="addSp delSp modSp add mod modClrScheme chgLayout">
        <pc:chgData name="Christopher Turner" userId="108b2705a18cd39f" providerId="LiveId" clId="{BB522EC8-7459-41E9-8DB6-C34E2288C19E}" dt="2024-07-29T18:02:36.234" v="3035" actId="1076"/>
        <pc:sldMkLst>
          <pc:docMk/>
          <pc:sldMk cId="4109329943" sldId="274"/>
        </pc:sldMkLst>
        <pc:spChg chg="mod ord">
          <ac:chgData name="Christopher Turner" userId="108b2705a18cd39f" providerId="LiveId" clId="{BB522EC8-7459-41E9-8DB6-C34E2288C19E}" dt="2024-07-29T18:02:36.234" v="3035" actId="1076"/>
          <ac:spMkLst>
            <pc:docMk/>
            <pc:sldMk cId="4109329943" sldId="274"/>
            <ac:spMk id="2" creationId="{3D7B3BD4-ECBA-DED0-C9B9-A577AF386EB5}"/>
          </ac:spMkLst>
        </pc:spChg>
        <pc:spChg chg="del mod ord">
          <ac:chgData name="Christopher Turner" userId="108b2705a18cd39f" providerId="LiveId" clId="{BB522EC8-7459-41E9-8DB6-C34E2288C19E}" dt="2024-07-29T17:18:16.591" v="1583" actId="478"/>
          <ac:spMkLst>
            <pc:docMk/>
            <pc:sldMk cId="4109329943" sldId="274"/>
            <ac:spMk id="3" creationId="{F95E2A37-E369-BD1A-E50B-B049F9C4C2CC}"/>
          </ac:spMkLst>
        </pc:spChg>
        <pc:spChg chg="mod">
          <ac:chgData name="Christopher Turner" userId="108b2705a18cd39f" providerId="LiveId" clId="{BB522EC8-7459-41E9-8DB6-C34E2288C19E}" dt="2024-07-29T17:29:42.513" v="1848" actId="20577"/>
          <ac:spMkLst>
            <pc:docMk/>
            <pc:sldMk cId="4109329943" sldId="274"/>
            <ac:spMk id="8" creationId="{1E38D909-BC0F-F19C-C035-634023D6AAC6}"/>
          </ac:spMkLst>
        </pc:spChg>
        <pc:spChg chg="add mod">
          <ac:chgData name="Christopher Turner" userId="108b2705a18cd39f" providerId="LiveId" clId="{BB522EC8-7459-41E9-8DB6-C34E2288C19E}" dt="2024-07-29T17:26:33.029" v="1831" actId="14100"/>
          <ac:spMkLst>
            <pc:docMk/>
            <pc:sldMk cId="4109329943" sldId="274"/>
            <ac:spMk id="10" creationId="{A3F91553-DE91-D664-2365-F4B337721CC0}"/>
          </ac:spMkLst>
        </pc:spChg>
        <pc:grpChg chg="add mod">
          <ac:chgData name="Christopher Turner" userId="108b2705a18cd39f" providerId="LiveId" clId="{BB522EC8-7459-41E9-8DB6-C34E2288C19E}" dt="2024-07-29T17:26:39.545" v="1834" actId="14100"/>
          <ac:grpSpMkLst>
            <pc:docMk/>
            <pc:sldMk cId="4109329943" sldId="274"/>
            <ac:grpSpMk id="4" creationId="{846FD744-8905-7FAE-2545-A8AE4A9046C2}"/>
          </ac:grpSpMkLst>
        </pc:grpChg>
        <pc:grpChg chg="del">
          <ac:chgData name="Christopher Turner" userId="108b2705a18cd39f" providerId="LiveId" clId="{BB522EC8-7459-41E9-8DB6-C34E2288C19E}" dt="2024-07-29T17:16:42.606" v="1550" actId="478"/>
          <ac:grpSpMkLst>
            <pc:docMk/>
            <pc:sldMk cId="4109329943" sldId="274"/>
            <ac:grpSpMk id="5" creationId="{5C067980-62CE-29BF-8E05-3DFED2B2DE57}"/>
          </ac:grpSpMkLst>
        </pc:grpChg>
        <pc:grpChg chg="add mod">
          <ac:chgData name="Christopher Turner" userId="108b2705a18cd39f" providerId="LiveId" clId="{BB522EC8-7459-41E9-8DB6-C34E2288C19E}" dt="2024-07-29T17:16:45.222" v="1551"/>
          <ac:grpSpMkLst>
            <pc:docMk/>
            <pc:sldMk cId="4109329943" sldId="274"/>
            <ac:grpSpMk id="9" creationId="{04F5A751-F3BE-185A-89FC-939151DB75AD}"/>
          </ac:grpSpMkLst>
        </pc:grpChg>
        <pc:picChg chg="add mod">
          <ac:chgData name="Christopher Turner" userId="108b2705a18cd39f" providerId="LiveId" clId="{BB522EC8-7459-41E9-8DB6-C34E2288C19E}" dt="2024-07-29T17:16:45.222" v="1551"/>
          <ac:picMkLst>
            <pc:docMk/>
            <pc:sldMk cId="4109329943" sldId="274"/>
            <ac:picMk id="11" creationId="{A59E993D-362F-6EEB-FB8A-D59703936266}"/>
          </ac:picMkLst>
        </pc:picChg>
        <pc:picChg chg="add mod">
          <ac:chgData name="Christopher Turner" userId="108b2705a18cd39f" providerId="LiveId" clId="{BB522EC8-7459-41E9-8DB6-C34E2288C19E}" dt="2024-07-29T17:16:45.222" v="1551"/>
          <ac:picMkLst>
            <pc:docMk/>
            <pc:sldMk cId="4109329943" sldId="274"/>
            <ac:picMk id="12" creationId="{14ABE21E-B607-3882-6700-DA0B916CB8D9}"/>
          </ac:picMkLst>
        </pc:picChg>
      </pc:sldChg>
      <pc:sldChg chg="addSp delSp modSp add mod">
        <pc:chgData name="Christopher Turner" userId="108b2705a18cd39f" providerId="LiveId" clId="{BB522EC8-7459-41E9-8DB6-C34E2288C19E}" dt="2024-07-29T17:59:30.014" v="2821" actId="1076"/>
        <pc:sldMkLst>
          <pc:docMk/>
          <pc:sldMk cId="856167990" sldId="275"/>
        </pc:sldMkLst>
        <pc:spChg chg="mod">
          <ac:chgData name="Christopher Turner" userId="108b2705a18cd39f" providerId="LiveId" clId="{BB522EC8-7459-41E9-8DB6-C34E2288C19E}" dt="2024-07-29T17:59:30.014" v="2821" actId="1076"/>
          <ac:spMkLst>
            <pc:docMk/>
            <pc:sldMk cId="856167990" sldId="275"/>
            <ac:spMk id="2" creationId="{3D7B3BD4-ECBA-DED0-C9B9-A577AF386EB5}"/>
          </ac:spMkLst>
        </pc:spChg>
        <pc:spChg chg="add mod">
          <ac:chgData name="Christopher Turner" userId="108b2705a18cd39f" providerId="LiveId" clId="{BB522EC8-7459-41E9-8DB6-C34E2288C19E}" dt="2024-07-29T17:25:24.537" v="1828" actId="14100"/>
          <ac:spMkLst>
            <pc:docMk/>
            <pc:sldMk cId="856167990" sldId="275"/>
            <ac:spMk id="6" creationId="{8DADC90C-EC8B-1124-1F11-CE27BC03A196}"/>
          </ac:spMkLst>
        </pc:spChg>
        <pc:grpChg chg="add mod">
          <ac:chgData name="Christopher Turner" userId="108b2705a18cd39f" providerId="LiveId" clId="{BB522EC8-7459-41E9-8DB6-C34E2288C19E}" dt="2024-07-29T17:25:29.006" v="1829" actId="1076"/>
          <ac:grpSpMkLst>
            <pc:docMk/>
            <pc:sldMk cId="856167990" sldId="275"/>
            <ac:grpSpMk id="3" creationId="{395E5113-2138-667A-9CAE-5CFA3B815A6B}"/>
          </ac:grpSpMkLst>
        </pc:grpChg>
        <pc:grpChg chg="del">
          <ac:chgData name="Christopher Turner" userId="108b2705a18cd39f" providerId="LiveId" clId="{BB522EC8-7459-41E9-8DB6-C34E2288C19E}" dt="2024-07-29T17:25:00.991" v="1820" actId="478"/>
          <ac:grpSpMkLst>
            <pc:docMk/>
            <pc:sldMk cId="856167990" sldId="275"/>
            <ac:grpSpMk id="4" creationId="{846FD744-8905-7FAE-2545-A8AE4A9046C2}"/>
          </ac:grpSpMkLst>
        </pc:grpChg>
        <pc:picChg chg="add mod">
          <ac:chgData name="Christopher Turner" userId="108b2705a18cd39f" providerId="LiveId" clId="{BB522EC8-7459-41E9-8DB6-C34E2288C19E}" dt="2024-07-29T17:25:04.446" v="1821"/>
          <ac:picMkLst>
            <pc:docMk/>
            <pc:sldMk cId="856167990" sldId="275"/>
            <ac:picMk id="5" creationId="{8B5FFBBF-79D2-BD41-C28A-A80426EB5DED}"/>
          </ac:picMkLst>
        </pc:picChg>
      </pc:sldChg>
      <pc:sldChg chg="addSp delSp modSp add mod ord setBg modClrScheme delDesignElem chgLayout">
        <pc:chgData name="Christopher Turner" userId="108b2705a18cd39f" providerId="LiveId" clId="{BB522EC8-7459-41E9-8DB6-C34E2288C19E}" dt="2024-07-29T17:58:15.132" v="2797" actId="1076"/>
        <pc:sldMkLst>
          <pc:docMk/>
          <pc:sldMk cId="81684999" sldId="276"/>
        </pc:sldMkLst>
        <pc:spChg chg="del mod ord">
          <ac:chgData name="Christopher Turner" userId="108b2705a18cd39f" providerId="LiveId" clId="{BB522EC8-7459-41E9-8DB6-C34E2288C19E}" dt="2024-07-29T17:43:18.930" v="2184" actId="478"/>
          <ac:spMkLst>
            <pc:docMk/>
            <pc:sldMk cId="81684999" sldId="276"/>
            <ac:spMk id="2" creationId="{3D7B3BD4-ECBA-DED0-C9B9-A577AF386EB5}"/>
          </ac:spMkLst>
        </pc:spChg>
        <pc:spChg chg="mod ord">
          <ac:chgData name="Christopher Turner" userId="108b2705a18cd39f" providerId="LiveId" clId="{BB522EC8-7459-41E9-8DB6-C34E2288C19E}" dt="2024-07-29T17:57:56.462" v="2793" actId="1035"/>
          <ac:spMkLst>
            <pc:docMk/>
            <pc:sldMk cId="81684999" sldId="276"/>
            <ac:spMk id="3" creationId="{F95E2A37-E369-BD1A-E50B-B049F9C4C2CC}"/>
          </ac:spMkLst>
        </pc:spChg>
        <pc:spChg chg="add mod">
          <ac:chgData name="Christopher Turner" userId="108b2705a18cd39f" providerId="LiveId" clId="{BB522EC8-7459-41E9-8DB6-C34E2288C19E}" dt="2024-07-29T17:43:17.211" v="2183"/>
          <ac:spMkLst>
            <pc:docMk/>
            <pc:sldMk cId="81684999" sldId="276"/>
            <ac:spMk id="4" creationId="{1F8D9ECC-1070-53CD-8B59-5AE0C40DBCC7}"/>
          </ac:spMkLst>
        </pc:spChg>
        <pc:spChg chg="add mod">
          <ac:chgData name="Christopher Turner" userId="108b2705a18cd39f" providerId="LiveId" clId="{BB522EC8-7459-41E9-8DB6-C34E2288C19E}" dt="2024-07-29T17:58:15.132" v="2797" actId="1076"/>
          <ac:spMkLst>
            <pc:docMk/>
            <pc:sldMk cId="81684999" sldId="276"/>
            <ac:spMk id="6" creationId="{4104B51A-6C83-3663-1160-E079108B01E5}"/>
          </ac:spMkLst>
        </pc:spChg>
        <pc:spChg chg="add mod">
          <ac:chgData name="Christopher Turner" userId="108b2705a18cd39f" providerId="LiveId" clId="{BB522EC8-7459-41E9-8DB6-C34E2288C19E}" dt="2024-07-29T17:47:22.261" v="2287" actId="368"/>
          <ac:spMkLst>
            <pc:docMk/>
            <pc:sldMk cId="81684999" sldId="276"/>
            <ac:spMk id="10" creationId="{DBEC776E-E2BB-CC44-1EA1-744B77246396}"/>
          </ac:spMkLst>
        </pc:spChg>
        <pc:spChg chg="add del mod topLvl">
          <ac:chgData name="Christopher Turner" userId="108b2705a18cd39f" providerId="LiveId" clId="{BB522EC8-7459-41E9-8DB6-C34E2288C19E}" dt="2024-07-29T17:51:32.864" v="2408" actId="478"/>
          <ac:spMkLst>
            <pc:docMk/>
            <pc:sldMk cId="81684999" sldId="276"/>
            <ac:spMk id="13" creationId="{5072383B-1CF6-D899-21FE-EBB15EC5F597}"/>
          </ac:spMkLst>
        </pc:spChg>
        <pc:spChg chg="add del">
          <ac:chgData name="Christopher Turner" userId="108b2705a18cd39f" providerId="LiveId" clId="{BB522EC8-7459-41E9-8DB6-C34E2288C19E}" dt="2024-07-29T17:47:17.342" v="2280" actId="26606"/>
          <ac:spMkLst>
            <pc:docMk/>
            <pc:sldMk cId="81684999" sldId="276"/>
            <ac:spMk id="15" creationId="{0E830057-F4EE-412A-8526-36BE1CE18C85}"/>
          </ac:spMkLst>
        </pc:spChg>
        <pc:spChg chg="add del">
          <ac:chgData name="Christopher Turner" userId="108b2705a18cd39f" providerId="LiveId" clId="{BB522EC8-7459-41E9-8DB6-C34E2288C19E}" dt="2024-07-29T17:47:17.342" v="2280" actId="26606"/>
          <ac:spMkLst>
            <pc:docMk/>
            <pc:sldMk cId="81684999" sldId="276"/>
            <ac:spMk id="17" creationId="{BAAEBA82-E2D4-4653-AEE3-E95B330DDA21}"/>
          </ac:spMkLst>
        </pc:spChg>
        <pc:spChg chg="add mod">
          <ac:chgData name="Christopher Turner" userId="108b2705a18cd39f" providerId="LiveId" clId="{BB522EC8-7459-41E9-8DB6-C34E2288C19E}" dt="2024-07-29T17:57:50.160" v="2787" actId="14100"/>
          <ac:spMkLst>
            <pc:docMk/>
            <pc:sldMk cId="81684999" sldId="276"/>
            <ac:spMk id="18" creationId="{34C3CB71-02F5-6B27-265E-AF122730097B}"/>
          </ac:spMkLst>
        </pc:spChg>
        <pc:spChg chg="add del">
          <ac:chgData name="Christopher Turner" userId="108b2705a18cd39f" providerId="LiveId" clId="{BB522EC8-7459-41E9-8DB6-C34E2288C19E}" dt="2024-07-29T17:47:17.342" v="2280" actId="26606"/>
          <ac:spMkLst>
            <pc:docMk/>
            <pc:sldMk cId="81684999" sldId="276"/>
            <ac:spMk id="19" creationId="{2386509E-DAF8-4DA0-B09B-FA3FB341C2BC}"/>
          </ac:spMkLst>
        </pc:spChg>
        <pc:spChg chg="add del">
          <ac:chgData name="Christopher Turner" userId="108b2705a18cd39f" providerId="LiveId" clId="{BB522EC8-7459-41E9-8DB6-C34E2288C19E}" dt="2024-07-29T17:47:17.342" v="2280" actId="26606"/>
          <ac:spMkLst>
            <pc:docMk/>
            <pc:sldMk cId="81684999" sldId="276"/>
            <ac:spMk id="21" creationId="{A104403F-BB31-4282-8635-1B39793F3684}"/>
          </ac:spMkLst>
        </pc:spChg>
        <pc:spChg chg="add del">
          <ac:chgData name="Christopher Turner" userId="108b2705a18cd39f" providerId="LiveId" clId="{BB522EC8-7459-41E9-8DB6-C34E2288C19E}" dt="2024-07-29T17:47:17.342" v="2280" actId="26606"/>
          <ac:spMkLst>
            <pc:docMk/>
            <pc:sldMk cId="81684999" sldId="276"/>
            <ac:spMk id="23" creationId="{2A28AC4B-805D-4091-A648-61572081C7FB}"/>
          </ac:spMkLst>
        </pc:spChg>
        <pc:spChg chg="add del">
          <ac:chgData name="Christopher Turner" userId="108b2705a18cd39f" providerId="LiveId" clId="{BB522EC8-7459-41E9-8DB6-C34E2288C19E}" dt="2024-07-29T17:47:17.342" v="2280" actId="26606"/>
          <ac:spMkLst>
            <pc:docMk/>
            <pc:sldMk cId="81684999" sldId="276"/>
            <ac:spMk id="25" creationId="{39373A6F-2E1F-4613-8E1D-D68057D29F31}"/>
          </ac:spMkLst>
        </pc:spChg>
        <pc:spChg chg="add del">
          <ac:chgData name="Christopher Turner" userId="108b2705a18cd39f" providerId="LiveId" clId="{BB522EC8-7459-41E9-8DB6-C34E2288C19E}" dt="2024-07-29T17:47:17.342" v="2280" actId="26606"/>
          <ac:spMkLst>
            <pc:docMk/>
            <pc:sldMk cId="81684999" sldId="276"/>
            <ac:spMk id="27" creationId="{A6D733BE-061E-4600-B6A3-62A68EF2C687}"/>
          </ac:spMkLst>
        </pc:spChg>
        <pc:grpChg chg="add mod">
          <ac:chgData name="Christopher Turner" userId="108b2705a18cd39f" providerId="LiveId" clId="{BB522EC8-7459-41E9-8DB6-C34E2288C19E}" dt="2024-07-29T17:58:03.972" v="2795" actId="14100"/>
          <ac:grpSpMkLst>
            <pc:docMk/>
            <pc:sldMk cId="81684999" sldId="276"/>
            <ac:grpSpMk id="8" creationId="{DDEBE423-5BB0-1151-5816-6C62721B10A5}"/>
          </ac:grpSpMkLst>
        </pc:grpChg>
        <pc:grpChg chg="add del mod">
          <ac:chgData name="Christopher Turner" userId="108b2705a18cd39f" providerId="LiveId" clId="{BB522EC8-7459-41E9-8DB6-C34E2288C19E}" dt="2024-07-29T17:49:38.270" v="2323" actId="478"/>
          <ac:grpSpMkLst>
            <pc:docMk/>
            <pc:sldMk cId="81684999" sldId="276"/>
            <ac:grpSpMk id="11" creationId="{EB38B920-7428-C4B7-C340-49C4DA1CDAC3}"/>
          </ac:grpSpMkLst>
        </pc:grpChg>
        <pc:picChg chg="del">
          <ac:chgData name="Christopher Turner" userId="108b2705a18cd39f" providerId="LiveId" clId="{BB522EC8-7459-41E9-8DB6-C34E2288C19E}" dt="2024-07-29T17:43:36.233" v="2199" actId="478"/>
          <ac:picMkLst>
            <pc:docMk/>
            <pc:sldMk cId="81684999" sldId="276"/>
            <ac:picMk id="5" creationId="{D0612024-8713-ABEC-7A36-D8DBC3947B9D}"/>
          </ac:picMkLst>
        </pc:picChg>
        <pc:picChg chg="del">
          <ac:chgData name="Christopher Turner" userId="108b2705a18cd39f" providerId="LiveId" clId="{BB522EC8-7459-41E9-8DB6-C34E2288C19E}" dt="2024-07-29T17:43:34.616" v="2198" actId="478"/>
          <ac:picMkLst>
            <pc:docMk/>
            <pc:sldMk cId="81684999" sldId="276"/>
            <ac:picMk id="7" creationId="{75A6D0B5-92F0-4595-3594-3B9CCBB92C0A}"/>
          </ac:picMkLst>
        </pc:picChg>
        <pc:picChg chg="add mod">
          <ac:chgData name="Christopher Turner" userId="108b2705a18cd39f" providerId="LiveId" clId="{BB522EC8-7459-41E9-8DB6-C34E2288C19E}" dt="2024-07-29T17:44:26.078" v="2201"/>
          <ac:picMkLst>
            <pc:docMk/>
            <pc:sldMk cId="81684999" sldId="276"/>
            <ac:picMk id="9" creationId="{D8B162F7-42C6-43D7-1705-F9C62383C721}"/>
          </ac:picMkLst>
        </pc:picChg>
        <pc:picChg chg="add del mod topLvl">
          <ac:chgData name="Christopher Turner" userId="108b2705a18cd39f" providerId="LiveId" clId="{BB522EC8-7459-41E9-8DB6-C34E2288C19E}" dt="2024-07-29T17:49:38.270" v="2323" actId="478"/>
          <ac:picMkLst>
            <pc:docMk/>
            <pc:sldMk cId="81684999" sldId="276"/>
            <ac:picMk id="12" creationId="{A16D297F-C38B-D77C-DACC-8A76BC14C265}"/>
          </ac:picMkLst>
        </pc:picChg>
        <pc:picChg chg="add mod">
          <ac:chgData name="Christopher Turner" userId="108b2705a18cd39f" providerId="LiveId" clId="{BB522EC8-7459-41E9-8DB6-C34E2288C19E}" dt="2024-07-29T17:57:35.084" v="2779" actId="1076"/>
          <ac:picMkLst>
            <pc:docMk/>
            <pc:sldMk cId="81684999" sldId="276"/>
            <ac:picMk id="16" creationId="{FCF9F9C8-B2EF-96BB-993B-2A44117B787C}"/>
          </ac:picMkLst>
        </pc:picChg>
      </pc:sldChg>
      <pc:sldChg chg="addSp delSp modSp add mod">
        <pc:chgData name="Christopher Turner" userId="108b2705a18cd39f" providerId="LiveId" clId="{BB522EC8-7459-41E9-8DB6-C34E2288C19E}" dt="2024-07-29T18:02:23.471" v="3033" actId="20577"/>
        <pc:sldMkLst>
          <pc:docMk/>
          <pc:sldMk cId="3213317525" sldId="277"/>
        </pc:sldMkLst>
        <pc:spChg chg="mod">
          <ac:chgData name="Christopher Turner" userId="108b2705a18cd39f" providerId="LiveId" clId="{BB522EC8-7459-41E9-8DB6-C34E2288C19E}" dt="2024-07-29T18:02:23.471" v="3033" actId="20577"/>
          <ac:spMkLst>
            <pc:docMk/>
            <pc:sldMk cId="3213317525" sldId="277"/>
            <ac:spMk id="3" creationId="{F95E2A37-E369-BD1A-E50B-B049F9C4C2CC}"/>
          </ac:spMkLst>
        </pc:spChg>
        <pc:spChg chg="add mod">
          <ac:chgData name="Christopher Turner" userId="108b2705a18cd39f" providerId="LiveId" clId="{BB522EC8-7459-41E9-8DB6-C34E2288C19E}" dt="2024-07-29T17:53:09.766" v="2425"/>
          <ac:spMkLst>
            <pc:docMk/>
            <pc:sldMk cId="3213317525" sldId="277"/>
            <ac:spMk id="5" creationId="{46E64252-C676-5A42-B746-5163FEDF0909}"/>
          </ac:spMkLst>
        </pc:spChg>
        <pc:spChg chg="mod">
          <ac:chgData name="Christopher Turner" userId="108b2705a18cd39f" providerId="LiveId" clId="{BB522EC8-7459-41E9-8DB6-C34E2288C19E}" dt="2024-07-29T18:00:52.405" v="2861" actId="1037"/>
          <ac:spMkLst>
            <pc:docMk/>
            <pc:sldMk cId="3213317525" sldId="277"/>
            <ac:spMk id="6" creationId="{4104B51A-6C83-3663-1160-E079108B01E5}"/>
          </ac:spMkLst>
        </pc:spChg>
        <pc:spChg chg="del">
          <ac:chgData name="Christopher Turner" userId="108b2705a18cd39f" providerId="LiveId" clId="{BB522EC8-7459-41E9-8DB6-C34E2288C19E}" dt="2024-07-29T17:53:14.044" v="2426" actId="478"/>
          <ac:spMkLst>
            <pc:docMk/>
            <pc:sldMk cId="3213317525" sldId="277"/>
            <ac:spMk id="18" creationId="{34C3CB71-02F5-6B27-265E-AF122730097B}"/>
          </ac:spMkLst>
        </pc:spChg>
        <pc:grpChg chg="add mod">
          <ac:chgData name="Christopher Turner" userId="108b2705a18cd39f" providerId="LiveId" clId="{BB522EC8-7459-41E9-8DB6-C34E2288C19E}" dt="2024-07-29T17:53:20.966" v="2429" actId="14100"/>
          <ac:grpSpMkLst>
            <pc:docMk/>
            <pc:sldMk cId="3213317525" sldId="277"/>
            <ac:grpSpMk id="2" creationId="{2B2C7651-A1EE-7D62-1587-A87C9132013E}"/>
          </ac:grpSpMkLst>
        </pc:grpChg>
        <pc:grpChg chg="del">
          <ac:chgData name="Christopher Turner" userId="108b2705a18cd39f" providerId="LiveId" clId="{BB522EC8-7459-41E9-8DB6-C34E2288C19E}" dt="2024-07-29T17:53:07.825" v="2423" actId="478"/>
          <ac:grpSpMkLst>
            <pc:docMk/>
            <pc:sldMk cId="3213317525" sldId="277"/>
            <ac:grpSpMk id="8" creationId="{DDEBE423-5BB0-1151-5816-6C62721B10A5}"/>
          </ac:grpSpMkLst>
        </pc:grpChg>
        <pc:picChg chg="add mod">
          <ac:chgData name="Christopher Turner" userId="108b2705a18cd39f" providerId="LiveId" clId="{BB522EC8-7459-41E9-8DB6-C34E2288C19E}" dt="2024-07-29T17:53:09.766" v="2425"/>
          <ac:picMkLst>
            <pc:docMk/>
            <pc:sldMk cId="3213317525" sldId="277"/>
            <ac:picMk id="4" creationId="{E83BB578-3172-E410-208D-49C3C7ABEADF}"/>
          </ac:picMkLst>
        </pc:picChg>
        <pc:picChg chg="del">
          <ac:chgData name="Christopher Turner" userId="108b2705a18cd39f" providerId="LiveId" clId="{BB522EC8-7459-41E9-8DB6-C34E2288C19E}" dt="2024-07-29T17:53:08.367" v="2424" actId="478"/>
          <ac:picMkLst>
            <pc:docMk/>
            <pc:sldMk cId="3213317525" sldId="277"/>
            <ac:picMk id="16" creationId="{FCF9F9C8-B2EF-96BB-993B-2A44117B787C}"/>
          </ac:picMkLst>
        </pc:picChg>
      </pc:sldChg>
    </pc:docChg>
  </pc:docChgLst>
  <pc:docChgLst>
    <pc:chgData name="Christopher Turner" userId="108b2705a18cd39f" providerId="LiveId" clId="{55AC9312-E998-4403-AFE4-5A3F6F9DB2D4}"/>
    <pc:docChg chg="custSel modSld">
      <pc:chgData name="Christopher Turner" userId="108b2705a18cd39f" providerId="LiveId" clId="{55AC9312-E998-4403-AFE4-5A3F6F9DB2D4}" dt="2024-07-26T00:40:23.495" v="253" actId="20577"/>
      <pc:docMkLst>
        <pc:docMk/>
      </pc:docMkLst>
      <pc:sldChg chg="modSp mod">
        <pc:chgData name="Christopher Turner" userId="108b2705a18cd39f" providerId="LiveId" clId="{55AC9312-E998-4403-AFE4-5A3F6F9DB2D4}" dt="2024-07-26T00:40:23.495" v="253" actId="20577"/>
        <pc:sldMkLst>
          <pc:docMk/>
          <pc:sldMk cId="3382765918" sldId="259"/>
        </pc:sldMkLst>
        <pc:spChg chg="mod">
          <ac:chgData name="Christopher Turner" userId="108b2705a18cd39f" providerId="LiveId" clId="{55AC9312-E998-4403-AFE4-5A3F6F9DB2D4}" dt="2024-07-26T00:40:23.495" v="253" actId="20577"/>
          <ac:spMkLst>
            <pc:docMk/>
            <pc:sldMk cId="3382765918" sldId="259"/>
            <ac:spMk id="3" creationId="{00000000-0000-0000-0000-000000000000}"/>
          </ac:spMkLst>
        </pc:spChg>
      </pc:sldChg>
      <pc:sldChg chg="addSp mod">
        <pc:chgData name="Christopher Turner" userId="108b2705a18cd39f" providerId="LiveId" clId="{55AC9312-E998-4403-AFE4-5A3F6F9DB2D4}" dt="2024-07-26T00:27:46.829" v="22" actId="11529"/>
        <pc:sldMkLst>
          <pc:docMk/>
          <pc:sldMk cId="2357912295" sldId="266"/>
        </pc:sldMkLst>
        <pc:spChg chg="add">
          <ac:chgData name="Christopher Turner" userId="108b2705a18cd39f" providerId="LiveId" clId="{55AC9312-E998-4403-AFE4-5A3F6F9DB2D4}" dt="2024-07-26T00:27:46.829" v="22" actId="11529"/>
          <ac:spMkLst>
            <pc:docMk/>
            <pc:sldMk cId="2357912295" sldId="266"/>
            <ac:spMk id="4" creationId="{F1016C3E-913B-FD80-80AD-1BB04C427B36}"/>
          </ac:spMkLst>
        </pc:spChg>
      </pc:sldChg>
      <pc:sldChg chg="modSp mod">
        <pc:chgData name="Christopher Turner" userId="108b2705a18cd39f" providerId="LiveId" clId="{55AC9312-E998-4403-AFE4-5A3F6F9DB2D4}" dt="2024-07-25T23:43:52.927" v="21" actId="20577"/>
        <pc:sldMkLst>
          <pc:docMk/>
          <pc:sldMk cId="1221097782" sldId="271"/>
        </pc:sldMkLst>
        <pc:spChg chg="mod">
          <ac:chgData name="Christopher Turner" userId="108b2705a18cd39f" providerId="LiveId" clId="{55AC9312-E998-4403-AFE4-5A3F6F9DB2D4}" dt="2024-07-25T23:43:52.927" v="21" actId="20577"/>
          <ac:spMkLst>
            <pc:docMk/>
            <pc:sldMk cId="1221097782" sldId="271"/>
            <ac:spMk id="2" creationId="{3D7B3BD4-ECBA-DED0-C9B9-A577AF386E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235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235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692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 2">
            <a:extLst>
              <a:ext uri="{FF2B5EF4-FFF2-40B4-BE49-F238E27FC236}">
                <a16:creationId xmlns:a16="http://schemas.microsoft.com/office/drawing/2014/main" id="{E36D19F5-0A1F-565D-CB08-37250A0CCA1A}"/>
              </a:ext>
            </a:extLst>
          </p:cNvPr>
          <p:cNvSpPr/>
          <p:nvPr/>
        </p:nvSpPr>
        <p:spPr>
          <a:xfrm>
            <a:off x="446533" y="1513743"/>
            <a:ext cx="8046678" cy="577530"/>
          </a:xfrm>
          <a:prstGeom prst="rect">
            <a:avLst/>
          </a:prstGeom>
        </p:spPr>
        <p:txBody>
          <a:bodyPr wrap="square">
            <a:spAutoFit/>
          </a:bodyPr>
          <a:lstStyle/>
          <a:p>
            <a:pPr>
              <a:lnSpc>
                <a:spcPct val="150000"/>
              </a:lnSpc>
            </a:pPr>
            <a:r>
              <a:rPr lang="en-US" sz="2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How to Make the Most Money$ with one Movie</a:t>
            </a:r>
          </a:p>
        </p:txBody>
      </p:sp>
      <p:sp>
        <p:nvSpPr>
          <p:cNvPr id="10" name="Content Placeholder 2">
            <a:extLst>
              <a:ext uri="{FF2B5EF4-FFF2-40B4-BE49-F238E27FC236}">
                <a16:creationId xmlns:a16="http://schemas.microsoft.com/office/drawing/2014/main" id="{B0185A13-6EC9-24BD-079F-0B4EEAEF0EF0}"/>
              </a:ext>
            </a:extLst>
          </p:cNvPr>
          <p:cNvSpPr txBox="1">
            <a:spLocks/>
          </p:cNvSpPr>
          <p:nvPr/>
        </p:nvSpPr>
        <p:spPr>
          <a:xfrm>
            <a:off x="823784" y="2372034"/>
            <a:ext cx="9959546" cy="2100872"/>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 are representatives for a small indie film company. Today we will share with you the insights that we have gained in our search for determining the greatest return for your investment. </a:t>
            </a:r>
          </a:p>
        </p:txBody>
      </p:sp>
      <p:sp>
        <p:nvSpPr>
          <p:cNvPr id="12" name="Title 1">
            <a:extLst>
              <a:ext uri="{FF2B5EF4-FFF2-40B4-BE49-F238E27FC236}">
                <a16:creationId xmlns:a16="http://schemas.microsoft.com/office/drawing/2014/main" id="{717BB65D-DAB5-24C8-6A0A-A5D71AB66F19}"/>
              </a:ext>
            </a:extLst>
          </p:cNvPr>
          <p:cNvSpPr txBox="1">
            <a:spLocks/>
          </p:cNvSpPr>
          <p:nvPr/>
        </p:nvSpPr>
        <p:spPr>
          <a:xfrm>
            <a:off x="8220881" y="443914"/>
            <a:ext cx="3620697" cy="509412"/>
          </a:xfrm>
          <a:prstGeom prst="rect">
            <a:avLst/>
          </a:prstGeom>
          <a:effectLst/>
        </p:spPr>
        <p:txBody>
          <a:bodyPr vert="horz" lIns="91440" tIns="45720" rIns="91440" bIns="45720" rtlCol="0" anchor="b">
            <a:normAutofit fontScale="47500" lnSpcReduction="200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Tree>
    <p:extLst>
      <p:ext uri="{BB962C8B-B14F-4D97-AF65-F5344CB8AC3E}">
        <p14:creationId xmlns:p14="http://schemas.microsoft.com/office/powerpoint/2010/main" val="238503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173881" y="1075451"/>
            <a:ext cx="5348553" cy="736872"/>
          </a:xfrm>
        </p:spPr>
        <p:txBody>
          <a:bodyPr>
            <a:normAutofit fontScale="92500" lnSpcReduction="10000"/>
          </a:bodyPr>
          <a:lstStyle/>
          <a:p>
            <a:r>
              <a:rPr lang="en-US" dirty="0">
                <a:solidFill>
                  <a:schemeClr val="tx1"/>
                </a:solidFill>
              </a:rPr>
              <a:t>Of the 2,316 movies, Drama is the highest reported</a:t>
            </a:r>
          </a:p>
          <a:p>
            <a:r>
              <a:rPr lang="en-US" dirty="0">
                <a:solidFill>
                  <a:schemeClr val="tx1"/>
                </a:solidFill>
              </a:rPr>
              <a:t>Adventure only takes up 8% of the movies by volume.</a:t>
            </a:r>
          </a:p>
        </p:txBody>
      </p:sp>
      <p:sp>
        <p:nvSpPr>
          <p:cNvPr id="6" name="Title 1">
            <a:extLst>
              <a:ext uri="{FF2B5EF4-FFF2-40B4-BE49-F238E27FC236}">
                <a16:creationId xmlns:a16="http://schemas.microsoft.com/office/drawing/2014/main" id="{4104B51A-6C83-3663-1160-E079108B01E5}"/>
              </a:ext>
            </a:extLst>
          </p:cNvPr>
          <p:cNvSpPr txBox="1">
            <a:spLocks/>
          </p:cNvSpPr>
          <p:nvPr/>
        </p:nvSpPr>
        <p:spPr>
          <a:xfrm>
            <a:off x="4516523" y="40003"/>
            <a:ext cx="3158953" cy="5216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Genre vs rating</a:t>
            </a:r>
          </a:p>
        </p:txBody>
      </p:sp>
      <p:grpSp>
        <p:nvGrpSpPr>
          <p:cNvPr id="8" name="Group 7">
            <a:extLst>
              <a:ext uri="{FF2B5EF4-FFF2-40B4-BE49-F238E27FC236}">
                <a16:creationId xmlns:a16="http://schemas.microsoft.com/office/drawing/2014/main" id="{DDEBE423-5BB0-1151-5816-6C62721B10A5}"/>
              </a:ext>
            </a:extLst>
          </p:cNvPr>
          <p:cNvGrpSpPr/>
          <p:nvPr/>
        </p:nvGrpSpPr>
        <p:grpSpPr>
          <a:xfrm>
            <a:off x="173882" y="2150076"/>
            <a:ext cx="5156000" cy="4707924"/>
            <a:chOff x="0" y="0"/>
            <a:chExt cx="2807970" cy="2714625"/>
          </a:xfrm>
        </p:grpSpPr>
        <p:pic>
          <p:nvPicPr>
            <p:cNvPr id="9" name="Picture 8">
              <a:extLst>
                <a:ext uri="{FF2B5EF4-FFF2-40B4-BE49-F238E27FC236}">
                  <a16:creationId xmlns:a16="http://schemas.microsoft.com/office/drawing/2014/main" id="{D8B162F7-42C6-43D7-1705-F9C62383C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07970" cy="2390775"/>
            </a:xfrm>
            <a:prstGeom prst="rect">
              <a:avLst/>
            </a:prstGeom>
          </p:spPr>
        </p:pic>
        <p:sp>
          <p:nvSpPr>
            <p:cNvPr id="10" name="Text Box 1">
              <a:extLst>
                <a:ext uri="{FF2B5EF4-FFF2-40B4-BE49-F238E27FC236}">
                  <a16:creationId xmlns:a16="http://schemas.microsoft.com/office/drawing/2014/main" id="{DBEC776E-E2BB-CC44-1EA1-744B77246396}"/>
                </a:ext>
              </a:extLst>
            </p:cNvPr>
            <p:cNvSpPr txBox="1"/>
            <p:nvPr/>
          </p:nvSpPr>
          <p:spPr>
            <a:xfrm>
              <a:off x="0" y="2447925"/>
              <a:ext cx="280797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6 Drama dominates, with 1/5 of the entire market.</a:t>
              </a:r>
            </a:p>
          </p:txBody>
        </p:sp>
      </p:grpSp>
      <p:pic>
        <p:nvPicPr>
          <p:cNvPr id="16" name="Picture 15" descr="A pie chart with different colored circles&#10;&#10;Description automatically generated">
            <a:extLst>
              <a:ext uri="{FF2B5EF4-FFF2-40B4-BE49-F238E27FC236}">
                <a16:creationId xmlns:a16="http://schemas.microsoft.com/office/drawing/2014/main" id="{FCF9F9C8-B2EF-96BB-993B-2A44117B787C}"/>
              </a:ext>
            </a:extLst>
          </p:cNvPr>
          <p:cNvPicPr>
            <a:picLocks noChangeAspect="1"/>
          </p:cNvPicPr>
          <p:nvPr/>
        </p:nvPicPr>
        <p:blipFill>
          <a:blip r:embed="rId3"/>
          <a:stretch>
            <a:fillRect/>
          </a:stretch>
        </p:blipFill>
        <p:spPr>
          <a:xfrm>
            <a:off x="6096000" y="1146633"/>
            <a:ext cx="5320757" cy="4352523"/>
          </a:xfrm>
          <a:prstGeom prst="rect">
            <a:avLst/>
          </a:prstGeom>
        </p:spPr>
      </p:pic>
      <p:sp>
        <p:nvSpPr>
          <p:cNvPr id="18" name="Content Placeholder 2">
            <a:extLst>
              <a:ext uri="{FF2B5EF4-FFF2-40B4-BE49-F238E27FC236}">
                <a16:creationId xmlns:a16="http://schemas.microsoft.com/office/drawing/2014/main" id="{34C3CB71-02F5-6B27-265E-AF122730097B}"/>
              </a:ext>
            </a:extLst>
          </p:cNvPr>
          <p:cNvSpPr txBox="1">
            <a:spLocks/>
          </p:cNvSpPr>
          <p:nvPr/>
        </p:nvSpPr>
        <p:spPr>
          <a:xfrm>
            <a:off x="5609968" y="5520910"/>
            <a:ext cx="6334897" cy="73385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Adventure has the highest revenue, followed closely by Action</a:t>
            </a:r>
          </a:p>
        </p:txBody>
      </p:sp>
    </p:spTree>
    <p:extLst>
      <p:ext uri="{BB962C8B-B14F-4D97-AF65-F5344CB8AC3E}">
        <p14:creationId xmlns:p14="http://schemas.microsoft.com/office/powerpoint/2010/main" val="8168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581025" y="1180804"/>
            <a:ext cx="4175801" cy="3935945"/>
          </a:xfrm>
        </p:spPr>
        <p:txBody>
          <a:bodyPr/>
          <a:lstStyle/>
          <a:p>
            <a:r>
              <a:rPr lang="en-US" dirty="0">
                <a:solidFill>
                  <a:schemeClr val="tx1"/>
                </a:solidFill>
              </a:rPr>
              <a:t>Shown previously,  Adventure has a low saturation.</a:t>
            </a:r>
          </a:p>
          <a:p>
            <a:r>
              <a:rPr lang="en-US" dirty="0">
                <a:solidFill>
                  <a:schemeClr val="tx1"/>
                </a:solidFill>
              </a:rPr>
              <a:t>But you can clearly see that it’s ROI is well above most other genres.</a:t>
            </a:r>
          </a:p>
          <a:p>
            <a:r>
              <a:rPr lang="en-US" dirty="0">
                <a:solidFill>
                  <a:schemeClr val="tx1"/>
                </a:solidFill>
              </a:rPr>
              <a:t>This make genre a great choice for a new movie.</a:t>
            </a:r>
          </a:p>
        </p:txBody>
      </p:sp>
      <p:sp>
        <p:nvSpPr>
          <p:cNvPr id="6" name="Title 1">
            <a:extLst>
              <a:ext uri="{FF2B5EF4-FFF2-40B4-BE49-F238E27FC236}">
                <a16:creationId xmlns:a16="http://schemas.microsoft.com/office/drawing/2014/main" id="{4104B51A-6C83-3663-1160-E079108B01E5}"/>
              </a:ext>
            </a:extLst>
          </p:cNvPr>
          <p:cNvSpPr txBox="1">
            <a:spLocks/>
          </p:cNvSpPr>
          <p:nvPr/>
        </p:nvSpPr>
        <p:spPr>
          <a:xfrm>
            <a:off x="3788258" y="-41190"/>
            <a:ext cx="4658240" cy="5216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Genre vs rating cont’d</a:t>
            </a:r>
          </a:p>
        </p:txBody>
      </p:sp>
      <p:grpSp>
        <p:nvGrpSpPr>
          <p:cNvPr id="2" name="Group 1">
            <a:extLst>
              <a:ext uri="{FF2B5EF4-FFF2-40B4-BE49-F238E27FC236}">
                <a16:creationId xmlns:a16="http://schemas.microsoft.com/office/drawing/2014/main" id="{2B2C7651-A1EE-7D62-1587-A87C9132013E}"/>
              </a:ext>
            </a:extLst>
          </p:cNvPr>
          <p:cNvGrpSpPr/>
          <p:nvPr/>
        </p:nvGrpSpPr>
        <p:grpSpPr>
          <a:xfrm>
            <a:off x="5038928" y="1180804"/>
            <a:ext cx="7062280" cy="5677196"/>
            <a:chOff x="0" y="0"/>
            <a:chExt cx="3603625" cy="3158490"/>
          </a:xfrm>
        </p:grpSpPr>
        <p:pic>
          <p:nvPicPr>
            <p:cNvPr id="4" name="Picture 3">
              <a:extLst>
                <a:ext uri="{FF2B5EF4-FFF2-40B4-BE49-F238E27FC236}">
                  <a16:creationId xmlns:a16="http://schemas.microsoft.com/office/drawing/2014/main" id="{E83BB578-3172-E410-208D-49C3C7ABE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3625" cy="2700020"/>
            </a:xfrm>
            <a:prstGeom prst="rect">
              <a:avLst/>
            </a:prstGeom>
          </p:spPr>
        </p:pic>
        <p:sp>
          <p:nvSpPr>
            <p:cNvPr id="5" name="Text Box 1">
              <a:extLst>
                <a:ext uri="{FF2B5EF4-FFF2-40B4-BE49-F238E27FC236}">
                  <a16:creationId xmlns:a16="http://schemas.microsoft.com/office/drawing/2014/main" id="{46E64252-C676-5A42-B746-5163FEDF0909}"/>
                </a:ext>
              </a:extLst>
            </p:cNvPr>
            <p:cNvSpPr txBox="1"/>
            <p:nvPr/>
          </p:nvSpPr>
          <p:spPr>
            <a:xfrm>
              <a:off x="0" y="2752725"/>
              <a:ext cx="3603625" cy="40576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7 Adventure and action movies deliver the highest return on investment.</a:t>
              </a:r>
            </a:p>
          </p:txBody>
        </p:sp>
      </p:grpSp>
    </p:spTree>
    <p:extLst>
      <p:ext uri="{BB962C8B-B14F-4D97-AF65-F5344CB8AC3E}">
        <p14:creationId xmlns:p14="http://schemas.microsoft.com/office/powerpoint/2010/main" val="321331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3200" dirty="0">
                <a:solidFill>
                  <a:srgbClr val="FFFFFF"/>
                </a:solidFill>
              </a:rPr>
              <a:t>conclusion</a:t>
            </a:r>
            <a:endParaRPr lang="en-US" sz="1400" dirty="0">
              <a:solidFill>
                <a:srgbClr val="FFFFFF"/>
              </a:solidFill>
            </a:endParaRPr>
          </a:p>
        </p:txBody>
      </p:sp>
      <p:sp>
        <p:nvSpPr>
          <p:cNvPr id="3" name="Content Placeholder 2"/>
          <p:cNvSpPr>
            <a:spLocks noGrp="1"/>
          </p:cNvSpPr>
          <p:nvPr>
            <p:ph type="body" idx="4294967295"/>
          </p:nvPr>
        </p:nvSpPr>
        <p:spPr>
          <a:xfrm>
            <a:off x="429638" y="1975965"/>
            <a:ext cx="11332723" cy="4624387"/>
          </a:xfrm>
        </p:spPr>
        <p:txBody>
          <a:bodyPr anchor="ctr">
            <a:norm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B</a:t>
            </a:r>
            <a:r>
              <a:rPr lang="en-US" sz="1800" dirty="0">
                <a:effectLst/>
                <a:latin typeface="Calibri" panose="020F0502020204030204" pitchFamily="34" charset="0"/>
                <a:ea typeface="Calibri" panose="020F0502020204030204" pitchFamily="34" charset="0"/>
                <a:cs typeface="Times New Roman" panose="02020603050405020304" pitchFamily="18" charset="0"/>
              </a:rPr>
              <a:t>eing highly rated is not an important factor in making profit. An average rating of 6-7 out of 10 is sufficient.</a:t>
            </a:r>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Our genre should be an action-adventure movie to utilize our top two highest earning genres.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 ten of each genre suggests that a higher budget does not guarantee a higher ROI. </a:t>
            </a:r>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suggest a medium budget of $37,441,333 to maximize profits.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believe our data justifies our conclusion to aim for creating an average rated action-adventure movie, with </a:t>
            </a:r>
            <a:r>
              <a:rPr lang="en-US" sz="1800">
                <a:effectLst/>
                <a:latin typeface="Calibri" panose="020F0502020204030204" pitchFamily="34" charset="0"/>
                <a:ea typeface="Calibri" panose="020F0502020204030204" pitchFamily="34" charset="0"/>
                <a:cs typeface="Times New Roman" panose="02020603050405020304" pitchFamily="18" charset="0"/>
              </a:rPr>
              <a:t>a medium budget to </a:t>
            </a:r>
            <a:r>
              <a:rPr lang="en-US" sz="1800" dirty="0">
                <a:effectLst/>
                <a:latin typeface="Calibri" panose="020F0502020204030204" pitchFamily="34" charset="0"/>
                <a:ea typeface="Calibri" panose="020F0502020204030204" pitchFamily="34" charset="0"/>
                <a:cs typeface="Times New Roman" panose="02020603050405020304" pitchFamily="18" charset="0"/>
              </a:rPr>
              <a:t>maximize our total profit. </a:t>
            </a:r>
          </a:p>
          <a:p>
            <a:endParaRPr lang="en-US" dirty="0"/>
          </a:p>
          <a:p>
            <a:endParaRPr lang="en-US" dirty="0"/>
          </a:p>
        </p:txBody>
      </p:sp>
    </p:spTree>
    <p:extLst>
      <p:ext uri="{BB962C8B-B14F-4D97-AF65-F5344CB8AC3E}">
        <p14:creationId xmlns:p14="http://schemas.microsoft.com/office/powerpoint/2010/main" val="7760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
        <p:nvSpPr>
          <p:cNvPr id="21" name="Content Placeholder 2"/>
          <p:cNvSpPr txBox="1">
            <a:spLocks/>
          </p:cNvSpPr>
          <p:nvPr/>
        </p:nvSpPr>
        <p:spPr>
          <a:xfrm>
            <a:off x="890954" y="1461299"/>
            <a:ext cx="5435220" cy="4000000"/>
          </a:xfrm>
          <a:prstGeom prst="rect">
            <a:avLst/>
          </a:prstGeom>
          <a:ln w="57150">
            <a:noFill/>
          </a:ln>
        </p:spPr>
        <p:txBody>
          <a:bodyPr vert="horz" lIns="91440" tIns="45720" rIns="91440" bIns="45720" numCol="1" rtlCol="0" anchor="t">
            <a:normAutofit fontScale="92500"/>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Scope and Criteria</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Our assumption is to find a genre with the highest return on investment, find the optimal budget range with the best rate on return and determine how a high rating to aim for to entice movie goers.</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Answer the questions:</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Does budget affect overall profit?</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Do ratings need to be high to be profitable?</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Which genres stand out as big money makers?</a:t>
            </a:r>
          </a:p>
          <a:p>
            <a:pPr>
              <a:lnSpc>
                <a:spcPct val="150000"/>
              </a:lnSpc>
            </a:pPr>
            <a:endParaRPr lang="en-US" sz="1400" dirty="0">
              <a:solidFill>
                <a:srgbClr val="D24726"/>
              </a:solidFill>
              <a:latin typeface="Segoe UI Semibold" panose="020B0702040204020203" pitchFamily="34" charset="0"/>
              <a:cs typeface="Segoe UI Semilight" panose="020B0402040204020203" pitchFamily="34" charset="0"/>
            </a:endParaRP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We looked at only theater released movies within the range of 2005-2015 with a ‘measurable’ budget and revenue: minimum $5000 for each</a:t>
            </a: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22" name="Content Placeholder 3"/>
          <p:cNvSpPr/>
          <p:nvPr/>
        </p:nvSpPr>
        <p:spPr>
          <a:xfrm>
            <a:off x="6475883" y="1461299"/>
            <a:ext cx="4825163" cy="102169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Key Metrics: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Movie budgets, profits, ratings and genre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Resources: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Kaggle data set with 45,000 movies, OMDB API</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3200" dirty="0">
                <a:solidFill>
                  <a:srgbClr val="FFFFFF"/>
                </a:solidFill>
              </a:rPr>
              <a:t>Acquiring the data</a:t>
            </a:r>
            <a:endParaRPr lang="en-US" sz="1400" dirty="0">
              <a:solidFill>
                <a:srgbClr val="FFFFFF"/>
              </a:solidFill>
            </a:endParaRPr>
          </a:p>
        </p:txBody>
      </p:sp>
      <p:sp>
        <p:nvSpPr>
          <p:cNvPr id="3" name="Content Placeholder 2"/>
          <p:cNvSpPr>
            <a:spLocks noGrp="1"/>
          </p:cNvSpPr>
          <p:nvPr>
            <p:ph type="body" idx="4294967295"/>
          </p:nvPr>
        </p:nvSpPr>
        <p:spPr>
          <a:xfrm>
            <a:off x="575894" y="2250979"/>
            <a:ext cx="11029616" cy="2554486"/>
          </a:xfrm>
        </p:spPr>
        <p:txBody>
          <a:bodyPr anchor="ctr">
            <a:normAutofit/>
          </a:bodyPr>
          <a:lstStyle/>
          <a:p>
            <a:r>
              <a:rPr lang="en-US" dirty="0"/>
              <a:t>Import and clean the data set, “</a:t>
            </a:r>
            <a:r>
              <a:rPr lang="en-US" i="0" dirty="0">
                <a:solidFill>
                  <a:srgbClr val="202124"/>
                </a:solidFill>
                <a:effectLst/>
                <a:highlight>
                  <a:srgbClr val="FFFFFF"/>
                </a:highlight>
              </a:rPr>
              <a:t>movies_metadata.csv” </a:t>
            </a:r>
            <a:r>
              <a:rPr lang="en-US" dirty="0"/>
              <a:t>from Kaggle with over 3500 upvotes which has a Usability rating of 8.24 and 45,000 movies.</a:t>
            </a:r>
          </a:p>
          <a:p>
            <a:r>
              <a:rPr lang="en-US" dirty="0"/>
              <a:t>Based on our criteria, we filtered that down to 2,316 movies for our data.</a:t>
            </a:r>
          </a:p>
          <a:p>
            <a:r>
              <a:rPr lang="en-US" dirty="0"/>
              <a:t>Created an API call for OMDB to cross reference with the cleaned data set by utilizing the IMDB ID, a universal standard for movie data. </a:t>
            </a:r>
          </a:p>
          <a:p>
            <a:r>
              <a:rPr lang="en-US" dirty="0"/>
              <a:t>Merge and parse that data and prep for further exploration</a:t>
            </a:r>
          </a:p>
          <a:p>
            <a:endParaRPr lang="en-US" dirty="0"/>
          </a:p>
        </p:txBody>
      </p:sp>
    </p:spTree>
    <p:extLst>
      <p:ext uri="{BB962C8B-B14F-4D97-AF65-F5344CB8AC3E}">
        <p14:creationId xmlns:p14="http://schemas.microsoft.com/office/powerpoint/2010/main" val="338276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354227" y="5347631"/>
            <a:ext cx="9348788" cy="121285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graph shows a relative correspondence between amount spent and amount earned</a:t>
            </a:r>
          </a:p>
          <a:p>
            <a:r>
              <a:rPr lang="en-US" dirty="0">
                <a:latin typeface="Calibri" panose="020F0502020204030204" pitchFamily="34" charset="0"/>
                <a:ea typeface="Calibri" panose="020F0502020204030204" pitchFamily="34" charset="0"/>
                <a:cs typeface="Times New Roman" panose="02020603050405020304" pitchFamily="18" charset="0"/>
              </a:rPr>
              <a:t>There is a moderate r value of .6 between these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5C067980-62CE-29BF-8E05-3DFED2B2DE57}"/>
              </a:ext>
            </a:extLst>
          </p:cNvPr>
          <p:cNvGrpSpPr/>
          <p:nvPr/>
        </p:nvGrpSpPr>
        <p:grpSpPr>
          <a:xfrm>
            <a:off x="354227" y="1364604"/>
            <a:ext cx="11483546" cy="4128791"/>
            <a:chOff x="0" y="27774"/>
            <a:chExt cx="5943600" cy="2162976"/>
          </a:xfrm>
        </p:grpSpPr>
        <p:sp>
          <p:nvSpPr>
            <p:cNvPr id="6" name="Text Box 1">
              <a:extLst>
                <a:ext uri="{FF2B5EF4-FFF2-40B4-BE49-F238E27FC236}">
                  <a16:creationId xmlns:a16="http://schemas.microsoft.com/office/drawing/2014/main" id="{80780918-744B-EA28-1F13-037F8FF5EDF2}"/>
                </a:ext>
              </a:extLst>
            </p:cNvPr>
            <p:cNvSpPr txBox="1"/>
            <p:nvPr/>
          </p:nvSpPr>
          <p:spPr>
            <a:xfrm>
              <a:off x="0" y="1924050"/>
              <a:ext cx="594360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Scatter plot showing the relationship between money spent and money earned</a:t>
              </a:r>
            </a:p>
          </p:txBody>
        </p:sp>
        <p:pic>
          <p:nvPicPr>
            <p:cNvPr id="7" name="Picture 6">
              <a:extLst>
                <a:ext uri="{FF2B5EF4-FFF2-40B4-BE49-F238E27FC236}">
                  <a16:creationId xmlns:a16="http://schemas.microsoft.com/office/drawing/2014/main" id="{D1115B71-45F4-BA8E-59F5-CF4EC0E4F4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774"/>
              <a:ext cx="5943600" cy="1877695"/>
            </a:xfrm>
            <a:prstGeom prst="rect">
              <a:avLst/>
            </a:prstGeom>
          </p:spPr>
        </p:pic>
      </p:grpSp>
      <p:sp>
        <p:nvSpPr>
          <p:cNvPr id="9" name="Title 1">
            <a:extLst>
              <a:ext uri="{FF2B5EF4-FFF2-40B4-BE49-F238E27FC236}">
                <a16:creationId xmlns:a16="http://schemas.microsoft.com/office/drawing/2014/main" id="{402D4104-86D0-E426-76EB-183D58F4B402}"/>
              </a:ext>
            </a:extLst>
          </p:cNvPr>
          <p:cNvSpPr txBox="1">
            <a:spLocks/>
          </p:cNvSpPr>
          <p:nvPr/>
        </p:nvSpPr>
        <p:spPr>
          <a:xfrm>
            <a:off x="4477944" y="3296"/>
            <a:ext cx="3236111" cy="452251"/>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Budget vs revenue</a:t>
            </a:r>
          </a:p>
        </p:txBody>
      </p:sp>
    </p:spTree>
    <p:extLst>
      <p:ext uri="{BB962C8B-B14F-4D97-AF65-F5344CB8AC3E}">
        <p14:creationId xmlns:p14="http://schemas.microsoft.com/office/powerpoint/2010/main" val="235791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3859723" y="0"/>
            <a:ext cx="4631134" cy="452251"/>
          </a:xfrm>
        </p:spPr>
        <p:txBody>
          <a:bodyPr>
            <a:normAutofit fontScale="90000"/>
          </a:bodyPr>
          <a:lstStyle/>
          <a:p>
            <a:r>
              <a:rPr lang="en-US" dirty="0">
                <a:solidFill>
                  <a:schemeClr val="tx1"/>
                </a:solidFill>
              </a:rPr>
              <a:t>Budget vs revenue cont’d</a:t>
            </a:r>
          </a:p>
        </p:txBody>
      </p:sp>
      <p:sp>
        <p:nvSpPr>
          <p:cNvPr id="8" name="Content Placeholder 2">
            <a:extLst>
              <a:ext uri="{FF2B5EF4-FFF2-40B4-BE49-F238E27FC236}">
                <a16:creationId xmlns:a16="http://schemas.microsoft.com/office/drawing/2014/main" id="{1E38D909-BC0F-F19C-C035-634023D6AAC6}"/>
              </a:ext>
            </a:extLst>
          </p:cNvPr>
          <p:cNvSpPr txBox="1">
            <a:spLocks/>
          </p:cNvSpPr>
          <p:nvPr/>
        </p:nvSpPr>
        <p:spPr>
          <a:xfrm>
            <a:off x="496331" y="5445211"/>
            <a:ext cx="11357918" cy="12863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While there is a moderate correlation, there are some outliers. For example, Avengers: Age of Ultron is the only movie from top 10 by budget that is also in top 10 by revenue.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 high budget does not always equate to ROI, as movies that make more are also the movies that spend more.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846FD744-8905-7FAE-2545-A8AE4A9046C2}"/>
              </a:ext>
            </a:extLst>
          </p:cNvPr>
          <p:cNvGrpSpPr/>
          <p:nvPr/>
        </p:nvGrpSpPr>
        <p:grpSpPr>
          <a:xfrm>
            <a:off x="136188" y="1037138"/>
            <a:ext cx="11974748" cy="4408073"/>
            <a:chOff x="0" y="0"/>
            <a:chExt cx="5937250" cy="1517700"/>
          </a:xfrm>
        </p:grpSpPr>
        <p:grpSp>
          <p:nvGrpSpPr>
            <p:cNvPr id="9" name="Group 8">
              <a:extLst>
                <a:ext uri="{FF2B5EF4-FFF2-40B4-BE49-F238E27FC236}">
                  <a16:creationId xmlns:a16="http://schemas.microsoft.com/office/drawing/2014/main" id="{04F5A751-F3BE-185A-89FC-939151DB75AD}"/>
                </a:ext>
              </a:extLst>
            </p:cNvPr>
            <p:cNvGrpSpPr/>
            <p:nvPr/>
          </p:nvGrpSpPr>
          <p:grpSpPr>
            <a:xfrm>
              <a:off x="0" y="0"/>
              <a:ext cx="5937250" cy="1416050"/>
              <a:chOff x="0" y="0"/>
              <a:chExt cx="5937250" cy="1416050"/>
            </a:xfrm>
          </p:grpSpPr>
          <p:pic>
            <p:nvPicPr>
              <p:cNvPr id="11" name="Picture 10">
                <a:extLst>
                  <a:ext uri="{FF2B5EF4-FFF2-40B4-BE49-F238E27FC236}">
                    <a16:creationId xmlns:a16="http://schemas.microsoft.com/office/drawing/2014/main" id="{A59E993D-362F-6EEB-FB8A-D597039362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905125" cy="1409065"/>
              </a:xfrm>
              <a:prstGeom prst="rect">
                <a:avLst/>
              </a:prstGeom>
            </p:spPr>
          </p:pic>
          <p:pic>
            <p:nvPicPr>
              <p:cNvPr id="12" name="Picture 11">
                <a:extLst>
                  <a:ext uri="{FF2B5EF4-FFF2-40B4-BE49-F238E27FC236}">
                    <a16:creationId xmlns:a16="http://schemas.microsoft.com/office/drawing/2014/main" id="{14ABE21E-B607-3882-6700-DA0B916CB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38100"/>
                <a:ext cx="2794000" cy="1377950"/>
              </a:xfrm>
              <a:prstGeom prst="rect">
                <a:avLst/>
              </a:prstGeom>
            </p:spPr>
          </p:pic>
        </p:grpSp>
        <p:sp>
          <p:nvSpPr>
            <p:cNvPr id="10" name="Text Box 1">
              <a:extLst>
                <a:ext uri="{FF2B5EF4-FFF2-40B4-BE49-F238E27FC236}">
                  <a16:creationId xmlns:a16="http://schemas.microsoft.com/office/drawing/2014/main" id="{A3F91553-DE91-D664-2365-F4B337721CC0}"/>
                </a:ext>
              </a:extLst>
            </p:cNvPr>
            <p:cNvSpPr txBox="1"/>
            <p:nvPr/>
          </p:nvSpPr>
          <p:spPr>
            <a:xfrm>
              <a:off x="0" y="1466850"/>
              <a:ext cx="5805661" cy="508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Top ten movies by budget and by revenue. Only one movie exists in both of these graphs.</a:t>
              </a:r>
            </a:p>
          </p:txBody>
        </p:sp>
      </p:grpSp>
    </p:spTree>
    <p:extLst>
      <p:ext uri="{BB962C8B-B14F-4D97-AF65-F5344CB8AC3E}">
        <p14:creationId xmlns:p14="http://schemas.microsoft.com/office/powerpoint/2010/main" val="410932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4160108" y="8238"/>
            <a:ext cx="5240810" cy="452251"/>
          </a:xfrm>
        </p:spPr>
        <p:txBody>
          <a:bodyPr>
            <a:normAutofit fontScale="90000"/>
          </a:bodyPr>
          <a:lstStyle/>
          <a:p>
            <a:r>
              <a:rPr lang="en-US" dirty="0">
                <a:solidFill>
                  <a:schemeClr val="tx1"/>
                </a:solidFill>
              </a:rPr>
              <a:t>Return on investment</a:t>
            </a:r>
          </a:p>
        </p:txBody>
      </p:sp>
      <p:sp>
        <p:nvSpPr>
          <p:cNvPr id="8" name="Content Placeholder 2">
            <a:extLst>
              <a:ext uri="{FF2B5EF4-FFF2-40B4-BE49-F238E27FC236}">
                <a16:creationId xmlns:a16="http://schemas.microsoft.com/office/drawing/2014/main" id="{1E38D909-BC0F-F19C-C035-634023D6AAC6}"/>
              </a:ext>
            </a:extLst>
          </p:cNvPr>
          <p:cNvSpPr txBox="1">
            <a:spLocks/>
          </p:cNvSpPr>
          <p:nvPr/>
        </p:nvSpPr>
        <p:spPr>
          <a:xfrm>
            <a:off x="496331" y="5445211"/>
            <a:ext cx="11357918" cy="12863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While there is a moderate correlation, there are some outliers. For example, Avengers: Age of Ultron is the only movie from top 10 by budget that is also in top 10 by revenue.</a:t>
            </a:r>
          </a:p>
        </p:txBody>
      </p:sp>
      <p:grpSp>
        <p:nvGrpSpPr>
          <p:cNvPr id="3" name="Group 2">
            <a:extLst>
              <a:ext uri="{FF2B5EF4-FFF2-40B4-BE49-F238E27FC236}">
                <a16:creationId xmlns:a16="http://schemas.microsoft.com/office/drawing/2014/main" id="{395E5113-2138-667A-9CAE-5CFA3B815A6B}"/>
              </a:ext>
            </a:extLst>
          </p:cNvPr>
          <p:cNvGrpSpPr/>
          <p:nvPr/>
        </p:nvGrpSpPr>
        <p:grpSpPr>
          <a:xfrm>
            <a:off x="954932" y="1037137"/>
            <a:ext cx="10282136" cy="4599285"/>
            <a:chOff x="0" y="0"/>
            <a:chExt cx="3124200" cy="1625530"/>
          </a:xfrm>
        </p:grpSpPr>
        <p:pic>
          <p:nvPicPr>
            <p:cNvPr id="5" name="Picture 4">
              <a:extLst>
                <a:ext uri="{FF2B5EF4-FFF2-40B4-BE49-F238E27FC236}">
                  <a16:creationId xmlns:a16="http://schemas.microsoft.com/office/drawing/2014/main" id="{8B5FFBBF-79D2-BD41-C28A-A80426EB5D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124200" cy="1560195"/>
            </a:xfrm>
            <a:prstGeom prst="rect">
              <a:avLst/>
            </a:prstGeom>
          </p:spPr>
        </p:pic>
        <p:sp>
          <p:nvSpPr>
            <p:cNvPr id="6" name="Text Box 1">
              <a:extLst>
                <a:ext uri="{FF2B5EF4-FFF2-40B4-BE49-F238E27FC236}">
                  <a16:creationId xmlns:a16="http://schemas.microsoft.com/office/drawing/2014/main" id="{8DADC90C-EC8B-1124-1F11-CE27BC03A196}"/>
                </a:ext>
              </a:extLst>
            </p:cNvPr>
            <p:cNvSpPr txBox="1"/>
            <p:nvPr/>
          </p:nvSpPr>
          <p:spPr>
            <a:xfrm>
              <a:off x="3448" y="1576580"/>
              <a:ext cx="3011390" cy="489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The highest return on investment. "Paranormal Activity" stands out as a clear outlier.</a:t>
              </a:r>
            </a:p>
          </p:txBody>
        </p:sp>
      </p:grpSp>
    </p:spTree>
    <p:extLst>
      <p:ext uri="{BB962C8B-B14F-4D97-AF65-F5344CB8AC3E}">
        <p14:creationId xmlns:p14="http://schemas.microsoft.com/office/powerpoint/2010/main" val="856167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3575222" y="0"/>
            <a:ext cx="5980670" cy="503023"/>
          </a:xfrm>
        </p:spPr>
        <p:txBody>
          <a:bodyPr>
            <a:normAutofit fontScale="90000"/>
          </a:bodyPr>
          <a:lstStyle/>
          <a:p>
            <a:r>
              <a:rPr lang="en-US" dirty="0">
                <a:solidFill>
                  <a:schemeClr val="tx1"/>
                </a:solidFill>
              </a:rPr>
              <a:t>Do ratings matter for profit?</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134471" y="721501"/>
            <a:ext cx="7977188" cy="1012825"/>
          </a:xfrm>
        </p:spPr>
        <p:txBody>
          <a:bodyPr/>
          <a:lstStyle/>
          <a:p>
            <a:r>
              <a:rPr lang="en-US" dirty="0"/>
              <a:t>Overall, ratings remain the same across all years and genre. </a:t>
            </a:r>
          </a:p>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decade average variable is just .2</a:t>
            </a:r>
            <a:endParaRPr lang="en-US" dirty="0"/>
          </a:p>
        </p:txBody>
      </p:sp>
      <p:pic>
        <p:nvPicPr>
          <p:cNvPr id="5" name="Picture 4">
            <a:extLst>
              <a:ext uri="{FF2B5EF4-FFF2-40B4-BE49-F238E27FC236}">
                <a16:creationId xmlns:a16="http://schemas.microsoft.com/office/drawing/2014/main" id="{D0612024-8713-ABEC-7A36-D8DBC3947B9D}"/>
              </a:ext>
            </a:extLst>
          </p:cNvPr>
          <p:cNvPicPr>
            <a:picLocks noChangeAspect="1"/>
          </p:cNvPicPr>
          <p:nvPr/>
        </p:nvPicPr>
        <p:blipFill>
          <a:blip r:embed="rId2"/>
          <a:stretch>
            <a:fillRect/>
          </a:stretch>
        </p:blipFill>
        <p:spPr>
          <a:xfrm>
            <a:off x="8330862" y="1419804"/>
            <a:ext cx="3543858" cy="4018391"/>
          </a:xfrm>
          <a:prstGeom prst="rect">
            <a:avLst/>
          </a:prstGeom>
        </p:spPr>
      </p:pic>
      <p:pic>
        <p:nvPicPr>
          <p:cNvPr id="7" name="Picture 6">
            <a:extLst>
              <a:ext uri="{FF2B5EF4-FFF2-40B4-BE49-F238E27FC236}">
                <a16:creationId xmlns:a16="http://schemas.microsoft.com/office/drawing/2014/main" id="{75A6D0B5-92F0-4595-3594-3B9CCBB92C0A}"/>
              </a:ext>
            </a:extLst>
          </p:cNvPr>
          <p:cNvPicPr>
            <a:picLocks noChangeAspect="1"/>
          </p:cNvPicPr>
          <p:nvPr/>
        </p:nvPicPr>
        <p:blipFill>
          <a:blip r:embed="rId3"/>
          <a:stretch>
            <a:fillRect/>
          </a:stretch>
        </p:blipFill>
        <p:spPr>
          <a:xfrm>
            <a:off x="134471" y="2125371"/>
            <a:ext cx="8196391" cy="3204508"/>
          </a:xfrm>
          <a:prstGeom prst="rect">
            <a:avLst/>
          </a:prstGeom>
        </p:spPr>
      </p:pic>
    </p:spTree>
    <p:extLst>
      <p:ext uri="{BB962C8B-B14F-4D97-AF65-F5344CB8AC3E}">
        <p14:creationId xmlns:p14="http://schemas.microsoft.com/office/powerpoint/2010/main" val="329874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6060-3E7D-287D-51FA-51A0F95A2112}"/>
              </a:ext>
            </a:extLst>
          </p:cNvPr>
          <p:cNvSpPr>
            <a:spLocks noGrp="1"/>
          </p:cNvSpPr>
          <p:nvPr>
            <p:ph type="title" idx="4294967295"/>
          </p:nvPr>
        </p:nvSpPr>
        <p:spPr>
          <a:xfrm>
            <a:off x="3031524" y="-41061"/>
            <a:ext cx="8484248" cy="521644"/>
          </a:xfrm>
        </p:spPr>
        <p:txBody>
          <a:bodyPr/>
          <a:lstStyle/>
          <a:p>
            <a:r>
              <a:rPr lang="en-US" dirty="0">
                <a:solidFill>
                  <a:schemeClr val="tx1"/>
                </a:solidFill>
              </a:rPr>
              <a:t>Do ratings matter for profit? cont’d</a:t>
            </a:r>
          </a:p>
        </p:txBody>
      </p:sp>
      <p:pic>
        <p:nvPicPr>
          <p:cNvPr id="7" name="Content Placeholder 6">
            <a:extLst>
              <a:ext uri="{FF2B5EF4-FFF2-40B4-BE49-F238E27FC236}">
                <a16:creationId xmlns:a16="http://schemas.microsoft.com/office/drawing/2014/main" id="{E3689262-161A-95EB-E04D-7B4A548F81B2}"/>
              </a:ext>
            </a:extLst>
          </p:cNvPr>
          <p:cNvPicPr>
            <a:picLocks noGrp="1" noChangeAspect="1"/>
          </p:cNvPicPr>
          <p:nvPr>
            <p:ph idx="4294967295"/>
          </p:nvPr>
        </p:nvPicPr>
        <p:blipFill>
          <a:blip r:embed="rId2"/>
          <a:stretch>
            <a:fillRect/>
          </a:stretch>
        </p:blipFill>
        <p:spPr>
          <a:xfrm>
            <a:off x="0" y="1210962"/>
            <a:ext cx="4820583" cy="3653084"/>
          </a:xfrm>
        </p:spPr>
      </p:pic>
      <p:pic>
        <p:nvPicPr>
          <p:cNvPr id="5" name="Picture 4">
            <a:extLst>
              <a:ext uri="{FF2B5EF4-FFF2-40B4-BE49-F238E27FC236}">
                <a16:creationId xmlns:a16="http://schemas.microsoft.com/office/drawing/2014/main" id="{6210ED64-9304-638C-4BF0-555933C81B98}"/>
              </a:ext>
            </a:extLst>
          </p:cNvPr>
          <p:cNvPicPr>
            <a:picLocks noChangeAspect="1"/>
          </p:cNvPicPr>
          <p:nvPr/>
        </p:nvPicPr>
        <p:blipFill>
          <a:blip r:embed="rId3"/>
          <a:stretch>
            <a:fillRect/>
          </a:stretch>
        </p:blipFill>
        <p:spPr>
          <a:xfrm>
            <a:off x="4796593" y="1210962"/>
            <a:ext cx="6868909" cy="3828109"/>
          </a:xfrm>
          <a:prstGeom prst="rect">
            <a:avLst/>
          </a:prstGeom>
        </p:spPr>
      </p:pic>
      <p:sp>
        <p:nvSpPr>
          <p:cNvPr id="3" name="Content Placeholder 2">
            <a:extLst>
              <a:ext uri="{FF2B5EF4-FFF2-40B4-BE49-F238E27FC236}">
                <a16:creationId xmlns:a16="http://schemas.microsoft.com/office/drawing/2014/main" id="{89570E74-6354-5FC8-6E10-84565E200B6A}"/>
              </a:ext>
            </a:extLst>
          </p:cNvPr>
          <p:cNvSpPr txBox="1">
            <a:spLocks/>
          </p:cNvSpPr>
          <p:nvPr/>
        </p:nvSpPr>
        <p:spPr>
          <a:xfrm>
            <a:off x="984784" y="5230601"/>
            <a:ext cx="10222432" cy="107769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Average number of votes show that engagement may be higher for certain genres, but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average ratings for these genres still remain comfortably within the range of all genres.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240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BD7C84-C84B-D82A-8AB9-1258B35C4803}"/>
              </a:ext>
            </a:extLst>
          </p:cNvPr>
          <p:cNvPicPr>
            <a:picLocks noChangeAspect="1"/>
          </p:cNvPicPr>
          <p:nvPr/>
        </p:nvPicPr>
        <p:blipFill>
          <a:blip r:embed="rId2"/>
          <a:stretch>
            <a:fillRect/>
          </a:stretch>
        </p:blipFill>
        <p:spPr>
          <a:xfrm>
            <a:off x="393795" y="888520"/>
            <a:ext cx="11393331" cy="5314572"/>
          </a:xfrm>
          <a:prstGeom prst="rect">
            <a:avLst/>
          </a:prstGeom>
        </p:spPr>
      </p:pic>
      <p:sp>
        <p:nvSpPr>
          <p:cNvPr id="6" name="Star: 5 Points 5">
            <a:extLst>
              <a:ext uri="{FF2B5EF4-FFF2-40B4-BE49-F238E27FC236}">
                <a16:creationId xmlns:a16="http://schemas.microsoft.com/office/drawing/2014/main" id="{07B876FE-2287-E0C1-12B2-8A1AEAF7E141}"/>
              </a:ext>
            </a:extLst>
          </p:cNvPr>
          <p:cNvSpPr/>
          <p:nvPr/>
        </p:nvSpPr>
        <p:spPr>
          <a:xfrm>
            <a:off x="2725947" y="888520"/>
            <a:ext cx="5822831" cy="543464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ln w="22225">
                  <a:solidFill>
                    <a:schemeClr val="accent2"/>
                  </a:solidFill>
                  <a:prstDash val="solid"/>
                </a:ln>
                <a:solidFill>
                  <a:schemeClr val="accent2">
                    <a:lumMod val="40000"/>
                    <a:lumOff val="60000"/>
                  </a:schemeClr>
                </a:solidFill>
              </a:rPr>
              <a:t>NO</a:t>
            </a:r>
          </a:p>
        </p:txBody>
      </p:sp>
      <p:sp>
        <p:nvSpPr>
          <p:cNvPr id="4" name="Title 1">
            <a:extLst>
              <a:ext uri="{FF2B5EF4-FFF2-40B4-BE49-F238E27FC236}">
                <a16:creationId xmlns:a16="http://schemas.microsoft.com/office/drawing/2014/main" id="{DE7BC28F-4DB3-C91D-B5FE-70B5786D81BC}"/>
              </a:ext>
            </a:extLst>
          </p:cNvPr>
          <p:cNvSpPr txBox="1">
            <a:spLocks/>
          </p:cNvSpPr>
          <p:nvPr/>
        </p:nvSpPr>
        <p:spPr>
          <a:xfrm>
            <a:off x="531038" y="-19757"/>
            <a:ext cx="11029950" cy="5216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Do ratings matter for profit? cont’d</a:t>
            </a:r>
          </a:p>
        </p:txBody>
      </p:sp>
    </p:spTree>
    <p:extLst>
      <p:ext uri="{BB962C8B-B14F-4D97-AF65-F5344CB8AC3E}">
        <p14:creationId xmlns:p14="http://schemas.microsoft.com/office/powerpoint/2010/main" val="122109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WebB20A</Template>
  <TotalTime>482</TotalTime>
  <Words>909</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Gill Sans MT</vt:lpstr>
      <vt:lpstr>Segoe UI</vt:lpstr>
      <vt:lpstr>Segoe UI Light</vt:lpstr>
      <vt:lpstr>Segoe UI Semibold</vt:lpstr>
      <vt:lpstr>Segoe UI Semilight</vt:lpstr>
      <vt:lpstr>Wingdings 2</vt:lpstr>
      <vt:lpstr>Dividend</vt:lpstr>
      <vt:lpstr>QuickStarter Theme</vt:lpstr>
      <vt:lpstr>PowerPoint Presentation</vt:lpstr>
      <vt:lpstr>Project 1 – Mo Money$ Movie$</vt:lpstr>
      <vt:lpstr>Acquiring the data</vt:lpstr>
      <vt:lpstr>PowerPoint Presentation</vt:lpstr>
      <vt:lpstr>Budget vs revenue cont’d</vt:lpstr>
      <vt:lpstr>Return on investment</vt:lpstr>
      <vt:lpstr>Do ratings matter for profit?</vt:lpstr>
      <vt:lpstr>Do ratings matter for profit? cont’d</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Turner</dc:creator>
  <cp:lastModifiedBy>Christopher Turner</cp:lastModifiedBy>
  <cp:revision>2</cp:revision>
  <dcterms:created xsi:type="dcterms:W3CDTF">2024-07-25T19:11:34Z</dcterms:created>
  <dcterms:modified xsi:type="dcterms:W3CDTF">2024-07-29T18:07:25Z</dcterms:modified>
</cp:coreProperties>
</file>