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8"/>
  </p:notesMasterIdLst>
  <p:sldIdLst>
    <p:sldId id="258" r:id="rId3"/>
    <p:sldId id="256" r:id="rId4"/>
    <p:sldId id="259" r:id="rId5"/>
    <p:sldId id="272" r:id="rId6"/>
    <p:sldId id="264" r:id="rId7"/>
    <p:sldId id="266" r:id="rId8"/>
    <p:sldId id="267" r:id="rId9"/>
    <p:sldId id="262" r:id="rId10"/>
    <p:sldId id="268" r:id="rId11"/>
    <p:sldId id="271" r:id="rId12"/>
    <p:sldId id="263" r:id="rId13"/>
    <p:sldId id="270" r:id="rId14"/>
    <p:sldId id="269" r:id="rId15"/>
    <p:sldId id="265"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C44517-C345-4DCA-92BC-26BBAFC02020}" v="13" dt="2024-07-25T19:46:50.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149" autoAdjust="0"/>
  </p:normalViewPr>
  <p:slideViewPr>
    <p:cSldViewPr snapToGrid="0">
      <p:cViewPr varScale="1">
        <p:scale>
          <a:sx n="101" d="100"/>
          <a:sy n="101" d="100"/>
        </p:scale>
        <p:origin x="14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mdbapi.com/" TargetMode="External"/><Relationship Id="rId2" Type="http://schemas.openxmlformats.org/officeDocument/2006/relationships/hyperlink" Target="https://www.kaggle.com/code/danofer/movies-data-clean/input?select=movies_metadata.csv" TargetMode="External"/><Relationship Id="rId1" Type="http://schemas.openxmlformats.org/officeDocument/2006/relationships/slideLayout" Target="../slideLayouts/slideLayout2.xml"/><Relationship Id="rId4" Type="http://schemas.openxmlformats.org/officeDocument/2006/relationships/hyperlink" Target="https://stackoverflow.com/questions/37011734/pandas-dataframe-str-contains-and-oper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Movies data exploration and Visualization</a:t>
            </a:r>
          </a:p>
        </p:txBody>
      </p:sp>
      <p:sp>
        <p:nvSpPr>
          <p:cNvPr id="3" name="Content Placeholder 2"/>
          <p:cNvSpPr>
            <a:spLocks noGrp="1"/>
          </p:cNvSpPr>
          <p:nvPr>
            <p:ph type="subTitle" idx="1"/>
          </p:nvPr>
        </p:nvSpPr>
        <p:spPr>
          <a:xfrm>
            <a:off x="8129871" y="1552397"/>
            <a:ext cx="3610575" cy="3654082"/>
          </a:xfrm>
        </p:spPr>
        <p:txBody>
          <a:bodyPr anchor="ctr">
            <a:normAutofit/>
          </a:bodyPr>
          <a:lstStyle/>
          <a:p>
            <a:endParaRPr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Ratings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122109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genre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-Chuck</a:t>
            </a:r>
          </a:p>
        </p:txBody>
      </p:sp>
    </p:spTree>
    <p:extLst>
      <p:ext uri="{BB962C8B-B14F-4D97-AF65-F5344CB8AC3E}">
        <p14:creationId xmlns:p14="http://schemas.microsoft.com/office/powerpoint/2010/main" val="421828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genre vs ratings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24936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genre vs revenue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3252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Conclusion points</a:t>
            </a:r>
          </a:p>
          <a:p>
            <a:r>
              <a:rPr lang="en-US" dirty="0"/>
              <a:t>1</a:t>
            </a:r>
          </a:p>
          <a:p>
            <a:r>
              <a:rPr lang="en-US" dirty="0"/>
              <a:t>2</a:t>
            </a:r>
          </a:p>
          <a:p>
            <a:r>
              <a:rPr lang="en-US" dirty="0"/>
              <a:t>3</a:t>
            </a:r>
          </a:p>
          <a:p>
            <a:r>
              <a:rPr lang="en-US" dirty="0"/>
              <a:t>4</a:t>
            </a:r>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3000054" y="5637043"/>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a:p>
            <a:pPr algn="ctr"/>
            <a:r>
              <a:rPr lang="en-US" sz="1600" dirty="0">
                <a:solidFill>
                  <a:srgbClr val="FFFFFF"/>
                </a:solidFill>
              </a:rPr>
              <a:t>-Sarah?</a:t>
            </a:r>
          </a:p>
        </p:txBody>
      </p:sp>
    </p:spTree>
    <p:extLst>
      <p:ext uri="{BB962C8B-B14F-4D97-AF65-F5344CB8AC3E}">
        <p14:creationId xmlns:p14="http://schemas.microsoft.com/office/powerpoint/2010/main" val="77602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Works cited</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Movies metadata data set - </a:t>
            </a:r>
            <a:r>
              <a:rPr lang="en-US" dirty="0" err="1">
                <a:hlinkClick r:id="rId2"/>
              </a:rPr>
              <a:t>movies_data_clean</a:t>
            </a:r>
            <a:r>
              <a:rPr lang="en-US" dirty="0">
                <a:hlinkClick r:id="rId2"/>
              </a:rPr>
              <a:t> (kaggle.com)</a:t>
            </a:r>
            <a:endParaRPr lang="en-US" dirty="0"/>
          </a:p>
          <a:p>
            <a:r>
              <a:rPr lang="en-US" dirty="0"/>
              <a:t>OMDB API - </a:t>
            </a:r>
            <a:r>
              <a:rPr lang="en-US" dirty="0">
                <a:hlinkClick r:id="rId3"/>
              </a:rPr>
              <a:t>The Open Movie Database</a:t>
            </a:r>
            <a:endParaRPr lang="en-US" dirty="0"/>
          </a:p>
          <a:p>
            <a:r>
              <a:rPr lang="en-US" dirty="0" err="1"/>
              <a:t>str.contains</a:t>
            </a:r>
            <a:r>
              <a:rPr lang="en-US" dirty="0"/>
              <a:t> code - </a:t>
            </a:r>
            <a:r>
              <a:rPr lang="en-US" dirty="0">
                <a:hlinkClick r:id="rId4"/>
              </a:rPr>
              <a:t>python - pandas </a:t>
            </a:r>
            <a:r>
              <a:rPr lang="en-US" dirty="0" err="1">
                <a:hlinkClick r:id="rId4"/>
              </a:rPr>
              <a:t>dataframe</a:t>
            </a:r>
            <a:r>
              <a:rPr lang="en-US" dirty="0">
                <a:hlinkClick r:id="rId4"/>
              </a:rPr>
              <a:t> </a:t>
            </a:r>
            <a:r>
              <a:rPr lang="en-US" dirty="0" err="1">
                <a:hlinkClick r:id="rId4"/>
              </a:rPr>
              <a:t>str.contains</a:t>
            </a:r>
            <a:r>
              <a:rPr lang="en-US" dirty="0">
                <a:hlinkClick r:id="rId4"/>
              </a:rPr>
              <a:t>() AND operation - Stack Overflow</a:t>
            </a:r>
            <a:endParaRPr lang="en-US" dirty="0"/>
          </a:p>
          <a:p>
            <a:endParaRPr lang="en-US" dirty="0"/>
          </a:p>
        </p:txBody>
      </p:sp>
    </p:spTree>
    <p:extLst>
      <p:ext uri="{BB962C8B-B14F-4D97-AF65-F5344CB8AC3E}">
        <p14:creationId xmlns:p14="http://schemas.microsoft.com/office/powerpoint/2010/main" val="329126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22" name="Content Placeholder 3"/>
          <p:cNvSpPr/>
          <p:nvPr/>
        </p:nvSpPr>
        <p:spPr>
          <a:xfrm>
            <a:off x="6211660" y="1876798"/>
            <a:ext cx="5237389" cy="1668021"/>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Theater released movies within the range of 2005-2015 with a measurable budget and revenue: minimum $5000 for each</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movies data set,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Acquiring the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Importing and cleaning the data set, “</a:t>
            </a:r>
            <a:r>
              <a:rPr lang="en-US" i="0" dirty="0">
                <a:solidFill>
                  <a:srgbClr val="202124"/>
                </a:solidFill>
                <a:effectLst/>
                <a:highlight>
                  <a:srgbClr val="FFFFFF"/>
                </a:highlight>
              </a:rPr>
              <a:t>movies_metadata.csv” </a:t>
            </a:r>
            <a:r>
              <a:rPr lang="en-US" dirty="0"/>
              <a:t>from Kaggle</a:t>
            </a:r>
          </a:p>
          <a:p>
            <a:r>
              <a:rPr lang="en-US" dirty="0"/>
              <a:t>Create API call for OMDB to cross reference with the cleaned data set.</a:t>
            </a:r>
          </a:p>
          <a:p>
            <a:r>
              <a:rPr lang="en-US" dirty="0"/>
              <a:t>Merging and parsing that data and prepping for further exploration</a:t>
            </a:r>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Present the basic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We could have each person jump in one at a time to explain the basic plots/graphs about their data. </a:t>
            </a:r>
          </a:p>
          <a:p>
            <a:r>
              <a:rPr lang="en-US" dirty="0"/>
              <a:t>Explain the roles of each person for the data exploration?</a:t>
            </a:r>
          </a:p>
          <a:p>
            <a:r>
              <a:rPr lang="en-US" dirty="0"/>
              <a:t>Then delve deeper with 2 minutes per person?</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p:txBody>
      </p:sp>
    </p:spTree>
    <p:extLst>
      <p:ext uri="{BB962C8B-B14F-4D97-AF65-F5344CB8AC3E}">
        <p14:creationId xmlns:p14="http://schemas.microsoft.com/office/powerpoint/2010/main" val="362402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financial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a:p>
            <a:endParaRPr lang="en-US" dirty="0"/>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-Jack</a:t>
            </a:r>
          </a:p>
        </p:txBody>
      </p:sp>
    </p:spTree>
    <p:extLst>
      <p:ext uri="{BB962C8B-B14F-4D97-AF65-F5344CB8AC3E}">
        <p14:creationId xmlns:p14="http://schemas.microsoft.com/office/powerpoint/2010/main" val="419123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Budget vs revenue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35791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Budget vs revenue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69501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ratings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-Sarah</a:t>
            </a:r>
          </a:p>
        </p:txBody>
      </p:sp>
    </p:spTree>
    <p:extLst>
      <p:ext uri="{BB962C8B-B14F-4D97-AF65-F5344CB8AC3E}">
        <p14:creationId xmlns:p14="http://schemas.microsoft.com/office/powerpoint/2010/main" val="266120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Ratings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32987474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75</TotalTime>
  <Words>613</Words>
  <Application>Microsoft Office PowerPoint</Application>
  <PresentationFormat>Widescreen</PresentationFormat>
  <Paragraphs>67</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Movies data exploration and Visualization</vt:lpstr>
      <vt:lpstr>Project 1 – Mo Money$ Movie$</vt:lpstr>
      <vt:lpstr>Acquiring the data</vt:lpstr>
      <vt:lpstr>Present the basic data?</vt:lpstr>
      <vt:lpstr>Exploring financial data</vt:lpstr>
      <vt:lpstr>Budget vs revenue or whatever slide 1</vt:lpstr>
      <vt:lpstr>Budget vs revenue or whatever slide 2</vt:lpstr>
      <vt:lpstr>Exploring ratings data</vt:lpstr>
      <vt:lpstr>Ratings or whatever slide 1</vt:lpstr>
      <vt:lpstr>Ratings or whatever slide 2</vt:lpstr>
      <vt:lpstr>Exploring genre data</vt:lpstr>
      <vt:lpstr>genre vs ratings or whatever slide 1</vt:lpstr>
      <vt:lpstr>genre vs revenue or whatever slide 2</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Christopher Turner</cp:lastModifiedBy>
  <cp:revision>1</cp:revision>
  <dcterms:created xsi:type="dcterms:W3CDTF">2024-07-25T19:11:34Z</dcterms:created>
  <dcterms:modified xsi:type="dcterms:W3CDTF">2024-07-25T20:26:52Z</dcterms:modified>
</cp:coreProperties>
</file>