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8" r:id="rId3"/>
    <p:sldId id="256" r:id="rId4"/>
    <p:sldId id="259" r:id="rId5"/>
    <p:sldId id="272" r:id="rId6"/>
    <p:sldId id="264" r:id="rId7"/>
    <p:sldId id="266" r:id="rId8"/>
    <p:sldId id="267" r:id="rId9"/>
    <p:sldId id="262" r:id="rId10"/>
    <p:sldId id="268" r:id="rId11"/>
    <p:sldId id="273" r:id="rId12"/>
    <p:sldId id="271" r:id="rId13"/>
    <p:sldId id="263" r:id="rId14"/>
    <p:sldId id="270" r:id="rId15"/>
    <p:sldId id="269" r:id="rId16"/>
    <p:sldId id="265"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44517-C345-4DCA-92BC-26BBAFC02020}" v="13" dt="2024-07-25T19:46:5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mdbapi.com/" TargetMode="External"/><Relationship Id="rId2" Type="http://schemas.openxmlformats.org/officeDocument/2006/relationships/hyperlink" Target="https://www.kaggle.com/code/danofer/movies-data-clean/input?select=movies_metadata.csv" TargetMode="External"/><Relationship Id="rId1" Type="http://schemas.openxmlformats.org/officeDocument/2006/relationships/slideLayout" Target="../slideLayouts/slideLayout2.xml"/><Relationship Id="rId4" Type="http://schemas.openxmlformats.org/officeDocument/2006/relationships/hyperlink" Target="https://stackoverflow.com/questions/37011734/pandas-dataframe-str-contains-and-ope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Movies data exploration and Visualization</a:t>
            </a: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p:nvPr>
        </p:nvSpPr>
        <p:spPr/>
        <p:txBody>
          <a:bodyPr/>
          <a:lstStyle/>
          <a:p>
            <a:r>
              <a:rPr lang="en-US" dirty="0"/>
              <a:t>Does ratings matter for profit?</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1"/>
          </p:nvPr>
        </p:nvPicPr>
        <p:blipFill>
          <a:blip r:embed="rId2"/>
          <a:stretch>
            <a:fillRect/>
          </a:stretch>
        </p:blipFill>
        <p:spPr>
          <a:xfrm>
            <a:off x="166796" y="3260785"/>
            <a:ext cx="4521981" cy="342681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688778" y="1715956"/>
            <a:ext cx="6922030" cy="3609952"/>
          </a:xfrm>
          <a:prstGeom prst="rect">
            <a:avLst/>
          </a:prstGeom>
        </p:spPr>
      </p:pic>
    </p:spTree>
    <p:extLst>
      <p:ext uri="{BB962C8B-B14F-4D97-AF65-F5344CB8AC3E}">
        <p14:creationId xmlns:p14="http://schemas.microsoft.com/office/powerpoint/2010/main" val="196240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727559" y="1824727"/>
            <a:ext cx="10290966" cy="4800359"/>
          </a:xfrm>
          <a:prstGeom prst="rect">
            <a:avLst/>
          </a:prstGeom>
        </p:spPr>
      </p:pic>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Does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pPr marL="0" indent="0">
              <a:buNone/>
            </a:pPr>
            <a:endParaRPr lang="en-US" dirty="0"/>
          </a:p>
        </p:txBody>
      </p:sp>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genre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-Chuck</a:t>
            </a:r>
          </a:p>
        </p:txBody>
      </p:sp>
    </p:spTree>
    <p:extLst>
      <p:ext uri="{BB962C8B-B14F-4D97-AF65-F5344CB8AC3E}">
        <p14:creationId xmlns:p14="http://schemas.microsoft.com/office/powerpoint/2010/main" val="421828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24936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252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Conclusion points</a:t>
            </a:r>
          </a:p>
          <a:p>
            <a:r>
              <a:rPr lang="en-US" dirty="0"/>
              <a:t>1</a:t>
            </a:r>
          </a:p>
          <a:p>
            <a:r>
              <a:rPr lang="en-US" dirty="0"/>
              <a:t>2</a:t>
            </a:r>
          </a:p>
          <a:p>
            <a:r>
              <a:rPr lang="en-US" dirty="0"/>
              <a:t>3</a:t>
            </a:r>
          </a:p>
          <a:p>
            <a:r>
              <a:rPr lang="en-US" dirty="0"/>
              <a:t>4</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3000054" y="5637043"/>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a:p>
            <a:pPr algn="ctr"/>
            <a:r>
              <a:rPr lang="en-US" sz="1600" dirty="0">
                <a:solidFill>
                  <a:srgbClr val="FFFFFF"/>
                </a:solidFill>
              </a:rPr>
              <a:t>-Sarah?</a:t>
            </a:r>
          </a:p>
        </p:txBody>
      </p:sp>
    </p:spTree>
    <p:extLst>
      <p:ext uri="{BB962C8B-B14F-4D97-AF65-F5344CB8AC3E}">
        <p14:creationId xmlns:p14="http://schemas.microsoft.com/office/powerpoint/2010/main" val="7760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Movies metadata data set - </a:t>
            </a:r>
            <a:r>
              <a:rPr lang="en-US" dirty="0" err="1">
                <a:hlinkClick r:id="rId2"/>
              </a:rPr>
              <a:t>movies_data_clean</a:t>
            </a:r>
            <a:r>
              <a:rPr lang="en-US" dirty="0">
                <a:hlinkClick r:id="rId2"/>
              </a:rPr>
              <a:t> (kaggle.com)</a:t>
            </a:r>
            <a:endParaRPr lang="en-US" dirty="0"/>
          </a:p>
          <a:p>
            <a:r>
              <a:rPr lang="en-US" dirty="0"/>
              <a:t>OMDB API - </a:t>
            </a:r>
            <a:r>
              <a:rPr lang="en-US" dirty="0">
                <a:hlinkClick r:id="rId3"/>
              </a:rPr>
              <a:t>The Open Movie Database</a:t>
            </a:r>
            <a:endParaRPr lang="en-US" dirty="0"/>
          </a:p>
          <a:p>
            <a:r>
              <a:rPr lang="en-US" dirty="0" err="1"/>
              <a:t>str.contains</a:t>
            </a:r>
            <a:r>
              <a:rPr lang="en-US" dirty="0"/>
              <a:t> code - </a:t>
            </a:r>
            <a:r>
              <a:rPr lang="en-US" dirty="0">
                <a:hlinkClick r:id="rId4"/>
              </a:rPr>
              <a:t>python - pandas </a:t>
            </a:r>
            <a:r>
              <a:rPr lang="en-US" dirty="0" err="1">
                <a:hlinkClick r:id="rId4"/>
              </a:rPr>
              <a:t>dataframe</a:t>
            </a:r>
            <a:r>
              <a:rPr lang="en-US" dirty="0">
                <a:hlinkClick r:id="rId4"/>
              </a:rPr>
              <a:t> </a:t>
            </a:r>
            <a:r>
              <a:rPr lang="en-US" dirty="0" err="1">
                <a:hlinkClick r:id="rId4"/>
              </a:rPr>
              <a:t>str.contains</a:t>
            </a:r>
            <a:r>
              <a:rPr lang="en-US" dirty="0">
                <a:hlinkClick r:id="rId4"/>
              </a:rPr>
              <a:t>() AND operation - Stack Overflow</a:t>
            </a:r>
            <a:endParaRPr lang="en-US" dirty="0"/>
          </a:p>
          <a:p>
            <a:endParaRPr lang="en-US" dirty="0"/>
          </a:p>
        </p:txBody>
      </p:sp>
    </p:spTree>
    <p:extLst>
      <p:ext uri="{BB962C8B-B14F-4D97-AF65-F5344CB8AC3E}">
        <p14:creationId xmlns:p14="http://schemas.microsoft.com/office/powerpoint/2010/main" val="32912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Theater released movies within the range of 2005-2015 with a measurable budget and revenue: minimum $5000 for each</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movies data set,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Importing and cleaning the data set, “</a:t>
            </a:r>
            <a:r>
              <a:rPr lang="en-US" i="0" dirty="0">
                <a:solidFill>
                  <a:srgbClr val="202124"/>
                </a:solidFill>
                <a:effectLst/>
                <a:highlight>
                  <a:srgbClr val="FFFFFF"/>
                </a:highlight>
              </a:rPr>
              <a:t>movies_metadata.csv” </a:t>
            </a:r>
            <a:r>
              <a:rPr lang="en-US" dirty="0"/>
              <a:t>from Kaggle with over 3500 upvotes which has a Usability rating of 8.24.</a:t>
            </a:r>
          </a:p>
          <a:p>
            <a:r>
              <a:rPr lang="en-US" dirty="0"/>
              <a:t>Based on our criteria, we filtered that down to 2,316 movies for </a:t>
            </a:r>
            <a:r>
              <a:rPr lang="en-US"/>
              <a:t>our data.</a:t>
            </a:r>
            <a:endParaRPr lang="en-US" dirty="0"/>
          </a:p>
          <a:p>
            <a:r>
              <a:rPr lang="en-US" dirty="0"/>
              <a:t>Create API call for OMDB to cross reference with the cleaned data set by utilizing the IMDB ID. </a:t>
            </a:r>
          </a:p>
          <a:p>
            <a:r>
              <a:rPr lang="en-US" dirty="0"/>
              <a:t>Merging and parsing that data and prepping for further exploration</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Present the basic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We could have each person jump in one at a time to explain the basic plots/graphs about their data. </a:t>
            </a:r>
          </a:p>
          <a:p>
            <a:r>
              <a:rPr lang="en-US" dirty="0"/>
              <a:t>Explain the roles of each person for the data exploration?</a:t>
            </a:r>
          </a:p>
          <a:p>
            <a:r>
              <a:rPr lang="en-US" dirty="0"/>
              <a:t>Then delve deeper with 2 minutes per person?</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6240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financial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a:p>
            <a:endParaRPr lang="en-US" dirty="0"/>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-Jack</a:t>
            </a:r>
          </a:p>
        </p:txBody>
      </p:sp>
    </p:spTree>
    <p:extLst>
      <p:ext uri="{BB962C8B-B14F-4D97-AF65-F5344CB8AC3E}">
        <p14:creationId xmlns:p14="http://schemas.microsoft.com/office/powerpoint/2010/main" val="41912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
        <p:nvSpPr>
          <p:cNvPr id="4" name="Rectangle 3">
            <a:extLst>
              <a:ext uri="{FF2B5EF4-FFF2-40B4-BE49-F238E27FC236}">
                <a16:creationId xmlns:a16="http://schemas.microsoft.com/office/drawing/2014/main" id="{F1016C3E-913B-FD80-80AD-1BB04C427B36}"/>
              </a:ext>
            </a:extLst>
          </p:cNvPr>
          <p:cNvSpPr/>
          <p:nvPr/>
        </p:nvSpPr>
        <p:spPr>
          <a:xfrm>
            <a:off x="5308600" y="2336800"/>
            <a:ext cx="6045200" cy="323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9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69501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ratings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-Sarah</a:t>
            </a:r>
          </a:p>
        </p:txBody>
      </p:sp>
    </p:spTree>
    <p:extLst>
      <p:ext uri="{BB962C8B-B14F-4D97-AF65-F5344CB8AC3E}">
        <p14:creationId xmlns:p14="http://schemas.microsoft.com/office/powerpoint/2010/main" val="266120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Does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7"/>
            <a:ext cx="4067008" cy="1013800"/>
          </a:xfrm>
        </p:spPr>
        <p:txBody>
          <a:bodyPr/>
          <a:lstStyle/>
          <a:p>
            <a:r>
              <a:rPr lang="en-US" dirty="0"/>
              <a:t>Overall, ratings remain the same across all years and genre. </a:t>
            </a:r>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99873" y="2180497"/>
            <a:ext cx="3343742" cy="3791479"/>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3194297"/>
            <a:ext cx="8196391" cy="3107833"/>
          </a:xfrm>
          <a:prstGeom prst="rect">
            <a:avLst/>
          </a:prstGeom>
        </p:spPr>
      </p:pic>
    </p:spTree>
    <p:extLst>
      <p:ext uri="{BB962C8B-B14F-4D97-AF65-F5344CB8AC3E}">
        <p14:creationId xmlns:p14="http://schemas.microsoft.com/office/powerpoint/2010/main" val="3298747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335</TotalTime>
  <Words>635</Words>
  <Application>Microsoft Office PowerPoint</Application>
  <PresentationFormat>Widescreen</PresentationFormat>
  <Paragraphs>67</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Movies data exploration and Visualization</vt:lpstr>
      <vt:lpstr>Project 1 – Mo Money$ Movie$</vt:lpstr>
      <vt:lpstr>Acquiring the data</vt:lpstr>
      <vt:lpstr>Present the basic data?</vt:lpstr>
      <vt:lpstr>Exploring financial data</vt:lpstr>
      <vt:lpstr>Budget vs revenue or whatever slide 1</vt:lpstr>
      <vt:lpstr>Budget vs revenue or whatever slide 2</vt:lpstr>
      <vt:lpstr>Exploring ratings data</vt:lpstr>
      <vt:lpstr>Does ratings matter for profit?</vt:lpstr>
      <vt:lpstr>Does ratings matter for profit?</vt:lpstr>
      <vt:lpstr>Does ratings matter for profit?</vt:lpstr>
      <vt:lpstr>Exploring genre data</vt:lpstr>
      <vt:lpstr>genre vs ratings or whatever slide 1</vt:lpstr>
      <vt:lpstr>genre vs revenue or whatever slide 2</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sarah brittle</cp:lastModifiedBy>
  <cp:revision>2</cp:revision>
  <dcterms:created xsi:type="dcterms:W3CDTF">2024-07-25T19:11:34Z</dcterms:created>
  <dcterms:modified xsi:type="dcterms:W3CDTF">2024-07-28T19:51:46Z</dcterms:modified>
</cp:coreProperties>
</file>