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15"/>
  </p:notesMasterIdLst>
  <p:sldIdLst>
    <p:sldId id="258" r:id="rId3"/>
    <p:sldId id="256" r:id="rId4"/>
    <p:sldId id="259" r:id="rId5"/>
    <p:sldId id="266" r:id="rId6"/>
    <p:sldId id="274" r:id="rId7"/>
    <p:sldId id="275" r:id="rId8"/>
    <p:sldId id="268" r:id="rId9"/>
    <p:sldId id="273" r:id="rId10"/>
    <p:sldId id="271" r:id="rId11"/>
    <p:sldId id="276" r:id="rId12"/>
    <p:sldId id="277"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84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E8CBD7-78BF-4B93-AD3E-27E34B92CF03}" v="2" dt="2024-07-29T21:59:23.690"/>
    <p1510:client id="{BB522EC8-7459-41E9-8DB6-C34E2288C19E}" v="19" dt="2024-07-29T18:04:47.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85149" autoAdjust="0"/>
  </p:normalViewPr>
  <p:slideViewPr>
    <p:cSldViewPr snapToGrid="0">
      <p:cViewPr varScale="1">
        <p:scale>
          <a:sx n="116" d="100"/>
          <a:sy n="116" d="100"/>
        </p:scale>
        <p:origin x="120" y="9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Turner" userId="108b2705a18cd39f" providerId="LiveId" clId="{55AC9312-E998-4403-AFE4-5A3F6F9DB2D4}"/>
    <pc:docChg chg="custSel modSld">
      <pc:chgData name="Christopher Turner" userId="108b2705a18cd39f" providerId="LiveId" clId="{55AC9312-E998-4403-AFE4-5A3F6F9DB2D4}" dt="2024-07-26T00:40:23.495" v="253" actId="20577"/>
      <pc:docMkLst>
        <pc:docMk/>
      </pc:docMkLst>
      <pc:sldChg chg="modSp mod">
        <pc:chgData name="Christopher Turner" userId="108b2705a18cd39f" providerId="LiveId" clId="{55AC9312-E998-4403-AFE4-5A3F6F9DB2D4}" dt="2024-07-26T00:40:23.495" v="253" actId="20577"/>
        <pc:sldMkLst>
          <pc:docMk/>
          <pc:sldMk cId="3382765918" sldId="259"/>
        </pc:sldMkLst>
        <pc:spChg chg="mod">
          <ac:chgData name="Christopher Turner" userId="108b2705a18cd39f" providerId="LiveId" clId="{55AC9312-E998-4403-AFE4-5A3F6F9DB2D4}" dt="2024-07-26T00:40:23.495" v="253" actId="20577"/>
          <ac:spMkLst>
            <pc:docMk/>
            <pc:sldMk cId="3382765918" sldId="259"/>
            <ac:spMk id="3" creationId="{00000000-0000-0000-0000-000000000000}"/>
          </ac:spMkLst>
        </pc:spChg>
      </pc:sldChg>
      <pc:sldChg chg="addSp mod">
        <pc:chgData name="Christopher Turner" userId="108b2705a18cd39f" providerId="LiveId" clId="{55AC9312-E998-4403-AFE4-5A3F6F9DB2D4}" dt="2024-07-26T00:27:46.829" v="22" actId="11529"/>
        <pc:sldMkLst>
          <pc:docMk/>
          <pc:sldMk cId="2357912295" sldId="266"/>
        </pc:sldMkLst>
        <pc:spChg chg="add">
          <ac:chgData name="Christopher Turner" userId="108b2705a18cd39f" providerId="LiveId" clId="{55AC9312-E998-4403-AFE4-5A3F6F9DB2D4}" dt="2024-07-26T00:27:46.829" v="22" actId="11529"/>
          <ac:spMkLst>
            <pc:docMk/>
            <pc:sldMk cId="2357912295" sldId="266"/>
            <ac:spMk id="4" creationId="{F1016C3E-913B-FD80-80AD-1BB04C427B36}"/>
          </ac:spMkLst>
        </pc:spChg>
      </pc:sldChg>
      <pc:sldChg chg="modSp mod">
        <pc:chgData name="Christopher Turner" userId="108b2705a18cd39f" providerId="LiveId" clId="{55AC9312-E998-4403-AFE4-5A3F6F9DB2D4}" dt="2024-07-25T23:43:52.927" v="21" actId="20577"/>
        <pc:sldMkLst>
          <pc:docMk/>
          <pc:sldMk cId="1221097782" sldId="271"/>
        </pc:sldMkLst>
        <pc:spChg chg="mod">
          <ac:chgData name="Christopher Turner" userId="108b2705a18cd39f" providerId="LiveId" clId="{55AC9312-E998-4403-AFE4-5A3F6F9DB2D4}" dt="2024-07-25T23:43:52.927" v="21" actId="20577"/>
          <ac:spMkLst>
            <pc:docMk/>
            <pc:sldMk cId="1221097782" sldId="271"/>
            <ac:spMk id="2" creationId="{3D7B3BD4-ECBA-DED0-C9B9-A577AF386EB5}"/>
          </ac:spMkLst>
        </pc:spChg>
      </pc:sldChg>
    </pc:docChg>
  </pc:docChgLst>
  <pc:docChgLst>
    <pc:chgData name="Christopher Turner" userId="108b2705a18cd39f" providerId="LiveId" clId="{BB522EC8-7459-41E9-8DB6-C34E2288C19E}"/>
    <pc:docChg chg="undo custSel addSld delSld modSld sldOrd">
      <pc:chgData name="Christopher Turner" userId="108b2705a18cd39f" providerId="LiveId" clId="{BB522EC8-7459-41E9-8DB6-C34E2288C19E}" dt="2024-07-29T18:07:22.243" v="3139" actId="20577"/>
      <pc:docMkLst>
        <pc:docMk/>
      </pc:docMkLst>
      <pc:sldChg chg="delSp modSp mod">
        <pc:chgData name="Christopher Turner" userId="108b2705a18cd39f" providerId="LiveId" clId="{BB522EC8-7459-41E9-8DB6-C34E2288C19E}" dt="2024-07-29T17:04:29.185" v="1076" actId="313"/>
        <pc:sldMkLst>
          <pc:docMk/>
          <pc:sldMk cId="3748667521" sldId="256"/>
        </pc:sldMkLst>
        <pc:spChg chg="del">
          <ac:chgData name="Christopher Turner" userId="108b2705a18cd39f" providerId="LiveId" clId="{BB522EC8-7459-41E9-8DB6-C34E2288C19E}" dt="2024-07-29T16:59:50.735" v="967" actId="478"/>
          <ac:spMkLst>
            <pc:docMk/>
            <pc:sldMk cId="3748667521" sldId="256"/>
            <ac:spMk id="20" creationId="{00000000-0000-0000-0000-000000000000}"/>
          </ac:spMkLst>
        </pc:spChg>
        <pc:spChg chg="mod">
          <ac:chgData name="Christopher Turner" userId="108b2705a18cd39f" providerId="LiveId" clId="{BB522EC8-7459-41E9-8DB6-C34E2288C19E}" dt="2024-07-29T17:04:29.185" v="1076" actId="313"/>
          <ac:spMkLst>
            <pc:docMk/>
            <pc:sldMk cId="3748667521" sldId="256"/>
            <ac:spMk id="21" creationId="{00000000-0000-0000-0000-000000000000}"/>
          </ac:spMkLst>
        </pc:spChg>
        <pc:spChg chg="mod">
          <ac:chgData name="Christopher Turner" userId="108b2705a18cd39f" providerId="LiveId" clId="{BB522EC8-7459-41E9-8DB6-C34E2288C19E}" dt="2024-07-29T16:32:09.186" v="633" actId="1076"/>
          <ac:spMkLst>
            <pc:docMk/>
            <pc:sldMk cId="3748667521" sldId="256"/>
            <ac:spMk id="22" creationId="{00000000-0000-0000-0000-000000000000}"/>
          </ac:spMkLst>
        </pc:spChg>
      </pc:sldChg>
      <pc:sldChg chg="addSp delSp modSp mod">
        <pc:chgData name="Christopher Turner" userId="108b2705a18cd39f" providerId="LiveId" clId="{BB522EC8-7459-41E9-8DB6-C34E2288C19E}" dt="2024-07-29T18:05:42.653" v="3087" actId="1076"/>
        <pc:sldMkLst>
          <pc:docMk/>
          <pc:sldMk cId="2385032039" sldId="258"/>
        </pc:sldMkLst>
        <pc:spChg chg="del mod">
          <ac:chgData name="Christopher Turner" userId="108b2705a18cd39f" providerId="LiveId" clId="{BB522EC8-7459-41E9-8DB6-C34E2288C19E}" dt="2024-07-29T16:58:50.447" v="949" actId="478"/>
          <ac:spMkLst>
            <pc:docMk/>
            <pc:sldMk cId="2385032039" sldId="258"/>
            <ac:spMk id="2" creationId="{00000000-0000-0000-0000-000000000000}"/>
          </ac:spMkLst>
        </pc:spChg>
        <pc:spChg chg="del mod">
          <ac:chgData name="Christopher Turner" userId="108b2705a18cd39f" providerId="LiveId" clId="{BB522EC8-7459-41E9-8DB6-C34E2288C19E}" dt="2024-07-29T15:41:49.912" v="22" actId="478"/>
          <ac:spMkLst>
            <pc:docMk/>
            <pc:sldMk cId="2385032039" sldId="258"/>
            <ac:spMk id="3" creationId="{00000000-0000-0000-0000-000000000000}"/>
          </ac:spMkLst>
        </pc:spChg>
        <pc:spChg chg="add del mod">
          <ac:chgData name="Christopher Turner" userId="108b2705a18cd39f" providerId="LiveId" clId="{BB522EC8-7459-41E9-8DB6-C34E2288C19E}" dt="2024-07-29T15:41:53.477" v="23" actId="478"/>
          <ac:spMkLst>
            <pc:docMk/>
            <pc:sldMk cId="2385032039" sldId="258"/>
            <ac:spMk id="5" creationId="{9FB6EB25-F111-8DB7-FB3C-F5EC7C334C44}"/>
          </ac:spMkLst>
        </pc:spChg>
        <pc:spChg chg="add mod">
          <ac:chgData name="Christopher Turner" userId="108b2705a18cd39f" providerId="LiveId" clId="{BB522EC8-7459-41E9-8DB6-C34E2288C19E}" dt="2024-07-29T18:05:42.653" v="3087" actId="1076"/>
          <ac:spMkLst>
            <pc:docMk/>
            <pc:sldMk cId="2385032039" sldId="258"/>
            <ac:spMk id="6" creationId="{E36D19F5-0A1F-565D-CB08-37250A0CCA1A}"/>
          </ac:spMkLst>
        </pc:spChg>
        <pc:spChg chg="add del mod">
          <ac:chgData name="Christopher Turner" userId="108b2705a18cd39f" providerId="LiveId" clId="{BB522EC8-7459-41E9-8DB6-C34E2288C19E}" dt="2024-07-29T16:59:16.474" v="958" actId="478"/>
          <ac:spMkLst>
            <pc:docMk/>
            <pc:sldMk cId="2385032039" sldId="258"/>
            <ac:spMk id="8" creationId="{9E9CBCC9-C112-C65D-EE01-A766A081B78D}"/>
          </ac:spMkLst>
        </pc:spChg>
        <pc:spChg chg="add mod">
          <ac:chgData name="Christopher Turner" userId="108b2705a18cd39f" providerId="LiveId" clId="{BB522EC8-7459-41E9-8DB6-C34E2288C19E}" dt="2024-07-29T18:05:40.251" v="3086" actId="14100"/>
          <ac:spMkLst>
            <pc:docMk/>
            <pc:sldMk cId="2385032039" sldId="258"/>
            <ac:spMk id="10" creationId="{B0185A13-6EC9-24BD-079F-0B4EEAEF0EF0}"/>
          </ac:spMkLst>
        </pc:spChg>
        <pc:spChg chg="add mod">
          <ac:chgData name="Christopher Turner" userId="108b2705a18cd39f" providerId="LiveId" clId="{BB522EC8-7459-41E9-8DB6-C34E2288C19E}" dt="2024-07-29T18:05:15.884" v="3081" actId="113"/>
          <ac:spMkLst>
            <pc:docMk/>
            <pc:sldMk cId="2385032039" sldId="258"/>
            <ac:spMk id="12" creationId="{717BB65D-DAB5-24C8-6A0A-A5D71AB66F19}"/>
          </ac:spMkLst>
        </pc:spChg>
      </pc:sldChg>
      <pc:sldChg chg="delSp modSp mod modClrScheme delDesignElem chgLayout">
        <pc:chgData name="Christopher Turner" userId="108b2705a18cd39f" providerId="LiveId" clId="{BB522EC8-7459-41E9-8DB6-C34E2288C19E}" dt="2024-07-29T18:04:26.494" v="3053" actId="14100"/>
        <pc:sldMkLst>
          <pc:docMk/>
          <pc:sldMk cId="3382765918" sldId="259"/>
        </pc:sldMkLst>
        <pc:spChg chg="mod ord">
          <ac:chgData name="Christopher Turner" userId="108b2705a18cd39f" providerId="LiveId" clId="{BB522EC8-7459-41E9-8DB6-C34E2288C19E}" dt="2024-07-29T18:04:05.401" v="3045" actId="700"/>
          <ac:spMkLst>
            <pc:docMk/>
            <pc:sldMk cId="3382765918" sldId="259"/>
            <ac:spMk id="2" creationId="{00000000-0000-0000-0000-000000000000}"/>
          </ac:spMkLst>
        </pc:spChg>
        <pc:spChg chg="mod ord">
          <ac:chgData name="Christopher Turner" userId="108b2705a18cd39f" providerId="LiveId" clId="{BB522EC8-7459-41E9-8DB6-C34E2288C19E}" dt="2024-07-29T18:04:26.494" v="3053" actId="14100"/>
          <ac:spMkLst>
            <pc:docMk/>
            <pc:sldMk cId="3382765918" sldId="259"/>
            <ac:spMk id="3" creationId="{00000000-0000-0000-0000-000000000000}"/>
          </ac:spMkLst>
        </pc:spChg>
        <pc:spChg chg="del">
          <ac:chgData name="Christopher Turner" userId="108b2705a18cd39f" providerId="LiveId" clId="{BB522EC8-7459-41E9-8DB6-C34E2288C19E}" dt="2024-07-29T15:43:30.005" v="56" actId="478"/>
          <ac:spMkLst>
            <pc:docMk/>
            <pc:sldMk cId="3382765918" sldId="259"/>
            <ac:spMk id="4" creationId="{6F78C5BD-FA19-F3BC-73FA-75F36732B267}"/>
          </ac:spMkLst>
        </pc:spChg>
        <pc:spChg chg="del">
          <ac:chgData name="Christopher Turner" userId="108b2705a18cd39f" providerId="LiveId" clId="{BB522EC8-7459-41E9-8DB6-C34E2288C19E}" dt="2024-07-29T18:04:05.401" v="3045" actId="700"/>
          <ac:spMkLst>
            <pc:docMk/>
            <pc:sldMk cId="3382765918" sldId="259"/>
            <ac:spMk id="9" creationId="{B373F125-DEF3-41D6-9918-AB21A2ACC37A}"/>
          </ac:spMkLst>
        </pc:spChg>
        <pc:spChg chg="del">
          <ac:chgData name="Christopher Turner" userId="108b2705a18cd39f" providerId="LiveId" clId="{BB522EC8-7459-41E9-8DB6-C34E2288C19E}" dt="2024-07-29T18:04:05.401" v="3045" actId="700"/>
          <ac:spMkLst>
            <pc:docMk/>
            <pc:sldMk cId="3382765918" sldId="259"/>
            <ac:spMk id="11" creationId="{71E9F226-EB6E-48C9-ADDA-636DE4BF4EBE}"/>
          </ac:spMkLst>
        </pc:spChg>
      </pc:sldChg>
      <pc:sldChg chg="del">
        <pc:chgData name="Christopher Turner" userId="108b2705a18cd39f" providerId="LiveId" clId="{BB522EC8-7459-41E9-8DB6-C34E2288C19E}" dt="2024-07-29T15:46:08.382" v="67" actId="2696"/>
        <pc:sldMkLst>
          <pc:docMk/>
          <pc:sldMk cId="3291260535" sldId="261"/>
        </pc:sldMkLst>
      </pc:sldChg>
      <pc:sldChg chg="delSp del mod">
        <pc:chgData name="Christopher Turner" userId="108b2705a18cd39f" providerId="LiveId" clId="{BB522EC8-7459-41E9-8DB6-C34E2288C19E}" dt="2024-07-29T17:15:25.746" v="1540" actId="2696"/>
        <pc:sldMkLst>
          <pc:docMk/>
          <pc:sldMk cId="2661206592" sldId="262"/>
        </pc:sldMkLst>
        <pc:spChg chg="del">
          <ac:chgData name="Christopher Turner" userId="108b2705a18cd39f" providerId="LiveId" clId="{BB522EC8-7459-41E9-8DB6-C34E2288C19E}" dt="2024-07-29T15:43:39.686" v="59" actId="478"/>
          <ac:spMkLst>
            <pc:docMk/>
            <pc:sldMk cId="2661206592" sldId="262"/>
            <ac:spMk id="4" creationId="{6F78C5BD-FA19-F3BC-73FA-75F36732B267}"/>
          </ac:spMkLst>
        </pc:spChg>
      </pc:sldChg>
      <pc:sldChg chg="delSp del mod">
        <pc:chgData name="Christopher Turner" userId="108b2705a18cd39f" providerId="LiveId" clId="{BB522EC8-7459-41E9-8DB6-C34E2288C19E}" dt="2024-07-29T17:15:32.870" v="1542" actId="2696"/>
        <pc:sldMkLst>
          <pc:docMk/>
          <pc:sldMk cId="4218281971" sldId="263"/>
        </pc:sldMkLst>
        <pc:spChg chg="del">
          <ac:chgData name="Christopher Turner" userId="108b2705a18cd39f" providerId="LiveId" clId="{BB522EC8-7459-41E9-8DB6-C34E2288C19E}" dt="2024-07-29T15:43:42.649" v="60" actId="478"/>
          <ac:spMkLst>
            <pc:docMk/>
            <pc:sldMk cId="4218281971" sldId="263"/>
            <ac:spMk id="4" creationId="{6F78C5BD-FA19-F3BC-73FA-75F36732B267}"/>
          </ac:spMkLst>
        </pc:spChg>
      </pc:sldChg>
      <pc:sldChg chg="delSp del mod">
        <pc:chgData name="Christopher Turner" userId="108b2705a18cd39f" providerId="LiveId" clId="{BB522EC8-7459-41E9-8DB6-C34E2288C19E}" dt="2024-07-29T17:15:29.491" v="1541" actId="2696"/>
        <pc:sldMkLst>
          <pc:docMk/>
          <pc:sldMk cId="4191233258" sldId="264"/>
        </pc:sldMkLst>
        <pc:spChg chg="del">
          <ac:chgData name="Christopher Turner" userId="108b2705a18cd39f" providerId="LiveId" clId="{BB522EC8-7459-41E9-8DB6-C34E2288C19E}" dt="2024-07-29T15:43:35.732" v="58" actId="478"/>
          <ac:spMkLst>
            <pc:docMk/>
            <pc:sldMk cId="4191233258" sldId="264"/>
            <ac:spMk id="4" creationId="{6F78C5BD-FA19-F3BC-73FA-75F36732B267}"/>
          </ac:spMkLst>
        </pc:spChg>
      </pc:sldChg>
      <pc:sldChg chg="delSp modSp mod modClrScheme delDesignElem chgLayout">
        <pc:chgData name="Christopher Turner" userId="108b2705a18cd39f" providerId="LiveId" clId="{BB522EC8-7459-41E9-8DB6-C34E2288C19E}" dt="2024-07-29T18:07:22.243" v="3139" actId="20577"/>
        <pc:sldMkLst>
          <pc:docMk/>
          <pc:sldMk cId="77602882" sldId="265"/>
        </pc:sldMkLst>
        <pc:spChg chg="mod ord">
          <ac:chgData name="Christopher Turner" userId="108b2705a18cd39f" providerId="LiveId" clId="{BB522EC8-7459-41E9-8DB6-C34E2288C19E}" dt="2024-07-29T18:01:27.576" v="2868" actId="14100"/>
          <ac:spMkLst>
            <pc:docMk/>
            <pc:sldMk cId="77602882" sldId="265"/>
            <ac:spMk id="2" creationId="{00000000-0000-0000-0000-000000000000}"/>
          </ac:spMkLst>
        </pc:spChg>
        <pc:spChg chg="mod ord">
          <ac:chgData name="Christopher Turner" userId="108b2705a18cd39f" providerId="LiveId" clId="{BB522EC8-7459-41E9-8DB6-C34E2288C19E}" dt="2024-07-29T18:07:22.243" v="3139" actId="20577"/>
          <ac:spMkLst>
            <pc:docMk/>
            <pc:sldMk cId="77602882" sldId="265"/>
            <ac:spMk id="3" creationId="{00000000-0000-0000-0000-000000000000}"/>
          </ac:spMkLst>
        </pc:spChg>
        <pc:spChg chg="del">
          <ac:chgData name="Christopher Turner" userId="108b2705a18cd39f" providerId="LiveId" clId="{BB522EC8-7459-41E9-8DB6-C34E2288C19E}" dt="2024-07-29T16:06:32.406" v="266" actId="478"/>
          <ac:spMkLst>
            <pc:docMk/>
            <pc:sldMk cId="77602882" sldId="265"/>
            <ac:spMk id="4" creationId="{6F78C5BD-FA19-F3BC-73FA-75F36732B267}"/>
          </ac:spMkLst>
        </pc:spChg>
        <pc:spChg chg="del">
          <ac:chgData name="Christopher Turner" userId="108b2705a18cd39f" providerId="LiveId" clId="{BB522EC8-7459-41E9-8DB6-C34E2288C19E}" dt="2024-07-29T18:01:10.667" v="2862" actId="700"/>
          <ac:spMkLst>
            <pc:docMk/>
            <pc:sldMk cId="77602882" sldId="265"/>
            <ac:spMk id="9" creationId="{B373F125-DEF3-41D6-9918-AB21A2ACC37A}"/>
          </ac:spMkLst>
        </pc:spChg>
        <pc:spChg chg="del">
          <ac:chgData name="Christopher Turner" userId="108b2705a18cd39f" providerId="LiveId" clId="{BB522EC8-7459-41E9-8DB6-C34E2288C19E}" dt="2024-07-29T18:01:10.667" v="2862" actId="700"/>
          <ac:spMkLst>
            <pc:docMk/>
            <pc:sldMk cId="77602882" sldId="265"/>
            <ac:spMk id="11" creationId="{71E9F226-EB6E-48C9-ADDA-636DE4BF4EBE}"/>
          </ac:spMkLst>
        </pc:spChg>
      </pc:sldChg>
      <pc:sldChg chg="addSp delSp modSp mod modClrScheme chgLayout">
        <pc:chgData name="Christopher Turner" userId="108b2705a18cd39f" providerId="LiveId" clId="{BB522EC8-7459-41E9-8DB6-C34E2288C19E}" dt="2024-07-29T18:03:54.579" v="3044" actId="1035"/>
        <pc:sldMkLst>
          <pc:docMk/>
          <pc:sldMk cId="2357912295" sldId="266"/>
        </pc:sldMkLst>
        <pc:spChg chg="del mod ord">
          <ac:chgData name="Christopher Turner" userId="108b2705a18cd39f" providerId="LiveId" clId="{BB522EC8-7459-41E9-8DB6-C34E2288C19E}" dt="2024-07-29T17:21:57.842" v="1656" actId="478"/>
          <ac:spMkLst>
            <pc:docMk/>
            <pc:sldMk cId="2357912295" sldId="266"/>
            <ac:spMk id="2" creationId="{3D7B3BD4-ECBA-DED0-C9B9-A577AF386EB5}"/>
          </ac:spMkLst>
        </pc:spChg>
        <pc:spChg chg="mod ord">
          <ac:chgData name="Christopher Turner" userId="108b2705a18cd39f" providerId="LiveId" clId="{BB522EC8-7459-41E9-8DB6-C34E2288C19E}" dt="2024-07-29T17:24:08.980" v="1749" actId="1076"/>
          <ac:spMkLst>
            <pc:docMk/>
            <pc:sldMk cId="2357912295" sldId="266"/>
            <ac:spMk id="3" creationId="{F95E2A37-E369-BD1A-E50B-B049F9C4C2CC}"/>
          </ac:spMkLst>
        </pc:spChg>
        <pc:spChg chg="del">
          <ac:chgData name="Christopher Turner" userId="108b2705a18cd39f" providerId="LiveId" clId="{BB522EC8-7459-41E9-8DB6-C34E2288C19E}" dt="2024-07-29T17:07:10.896" v="1139" actId="478"/>
          <ac:spMkLst>
            <pc:docMk/>
            <pc:sldMk cId="2357912295" sldId="266"/>
            <ac:spMk id="4" creationId="{F1016C3E-913B-FD80-80AD-1BB04C427B36}"/>
          </ac:spMkLst>
        </pc:spChg>
        <pc:spChg chg="add mod">
          <ac:chgData name="Christopher Turner" userId="108b2705a18cd39f" providerId="LiveId" clId="{BB522EC8-7459-41E9-8DB6-C34E2288C19E}" dt="2024-07-29T17:07:09.520" v="1138"/>
          <ac:spMkLst>
            <pc:docMk/>
            <pc:sldMk cId="2357912295" sldId="266"/>
            <ac:spMk id="6" creationId="{80780918-744B-EA28-1F13-037F8FF5EDF2}"/>
          </ac:spMkLst>
        </pc:spChg>
        <pc:spChg chg="add del mod">
          <ac:chgData name="Christopher Turner" userId="108b2705a18cd39f" providerId="LiveId" clId="{BB522EC8-7459-41E9-8DB6-C34E2288C19E}" dt="2024-07-29T17:21:05.472" v="1645" actId="478"/>
          <ac:spMkLst>
            <pc:docMk/>
            <pc:sldMk cId="2357912295" sldId="266"/>
            <ac:spMk id="8" creationId="{1E38D909-BC0F-F19C-C035-634023D6AAC6}"/>
          </ac:spMkLst>
        </pc:spChg>
        <pc:spChg chg="add mod">
          <ac:chgData name="Christopher Turner" userId="108b2705a18cd39f" providerId="LiveId" clId="{BB522EC8-7459-41E9-8DB6-C34E2288C19E}" dt="2024-07-29T18:03:54.579" v="3044" actId="1035"/>
          <ac:spMkLst>
            <pc:docMk/>
            <pc:sldMk cId="2357912295" sldId="266"/>
            <ac:spMk id="9" creationId="{402D4104-86D0-E426-76EB-183D58F4B402}"/>
          </ac:spMkLst>
        </pc:spChg>
        <pc:grpChg chg="add mod">
          <ac:chgData name="Christopher Turner" userId="108b2705a18cd39f" providerId="LiveId" clId="{BB522EC8-7459-41E9-8DB6-C34E2288C19E}" dt="2024-07-29T17:22:11.446" v="1669" actId="1076"/>
          <ac:grpSpMkLst>
            <pc:docMk/>
            <pc:sldMk cId="2357912295" sldId="266"/>
            <ac:grpSpMk id="5" creationId="{5C067980-62CE-29BF-8E05-3DFED2B2DE57}"/>
          </ac:grpSpMkLst>
        </pc:grpChg>
        <pc:picChg chg="add mod">
          <ac:chgData name="Christopher Turner" userId="108b2705a18cd39f" providerId="LiveId" clId="{BB522EC8-7459-41E9-8DB6-C34E2288C19E}" dt="2024-07-29T17:19:51.931" v="1592" actId="1036"/>
          <ac:picMkLst>
            <pc:docMk/>
            <pc:sldMk cId="2357912295" sldId="266"/>
            <ac:picMk id="7" creationId="{D1115B71-45F4-BA8E-59F5-CF4EC0E4F4AD}"/>
          </ac:picMkLst>
        </pc:picChg>
      </pc:sldChg>
      <pc:sldChg chg="addSp delSp modSp del mod setBg">
        <pc:chgData name="Christopher Turner" userId="108b2705a18cd39f" providerId="LiveId" clId="{BB522EC8-7459-41E9-8DB6-C34E2288C19E}" dt="2024-07-29T17:16:39.991" v="1549" actId="2696"/>
        <pc:sldMkLst>
          <pc:docMk/>
          <pc:sldMk cId="695019442" sldId="267"/>
        </pc:sldMkLst>
        <pc:spChg chg="mod">
          <ac:chgData name="Christopher Turner" userId="108b2705a18cd39f" providerId="LiveId" clId="{BB522EC8-7459-41E9-8DB6-C34E2288C19E}" dt="2024-07-29T17:16:30.056" v="1547" actId="26606"/>
          <ac:spMkLst>
            <pc:docMk/>
            <pc:sldMk cId="695019442" sldId="267"/>
            <ac:spMk id="2" creationId="{3D7B3BD4-ECBA-DED0-C9B9-A577AF386EB5}"/>
          </ac:spMkLst>
        </pc:spChg>
        <pc:spChg chg="mod">
          <ac:chgData name="Christopher Turner" userId="108b2705a18cd39f" providerId="LiveId" clId="{BB522EC8-7459-41E9-8DB6-C34E2288C19E}" dt="2024-07-29T17:16:30.056" v="1547" actId="26606"/>
          <ac:spMkLst>
            <pc:docMk/>
            <pc:sldMk cId="695019442" sldId="267"/>
            <ac:spMk id="3" creationId="{F95E2A37-E369-BD1A-E50B-B049F9C4C2CC}"/>
          </ac:spMkLst>
        </pc:spChg>
        <pc:spChg chg="add mod">
          <ac:chgData name="Christopher Turner" userId="108b2705a18cd39f" providerId="LiveId" clId="{BB522EC8-7459-41E9-8DB6-C34E2288C19E}" dt="2024-07-29T17:15:43.643" v="1543"/>
          <ac:spMkLst>
            <pc:docMk/>
            <pc:sldMk cId="695019442" sldId="267"/>
            <ac:spMk id="6" creationId="{258A8D9A-6599-7C2B-2045-8E3DA7F0D39F}"/>
          </ac:spMkLst>
        </pc:spChg>
        <pc:spChg chg="add del">
          <ac:chgData name="Christopher Turner" userId="108b2705a18cd39f" providerId="LiveId" clId="{BB522EC8-7459-41E9-8DB6-C34E2288C19E}" dt="2024-07-29T17:16:30.056" v="1547" actId="26606"/>
          <ac:spMkLst>
            <pc:docMk/>
            <pc:sldMk cId="695019442" sldId="267"/>
            <ac:spMk id="13" creationId="{F875149D-F692-45DA-8324-D5E0193D5FC4}"/>
          </ac:spMkLst>
        </pc:spChg>
        <pc:spChg chg="add del">
          <ac:chgData name="Christopher Turner" userId="108b2705a18cd39f" providerId="LiveId" clId="{BB522EC8-7459-41E9-8DB6-C34E2288C19E}" dt="2024-07-29T17:16:30.056" v="1547" actId="26606"/>
          <ac:spMkLst>
            <pc:docMk/>
            <pc:sldMk cId="695019442" sldId="267"/>
            <ac:spMk id="15" creationId="{7B89EEFD-93BC-4ACF-962C-E6279E72B00B}"/>
          </ac:spMkLst>
        </pc:spChg>
        <pc:spChg chg="add del">
          <ac:chgData name="Christopher Turner" userId="108b2705a18cd39f" providerId="LiveId" clId="{BB522EC8-7459-41E9-8DB6-C34E2288C19E}" dt="2024-07-29T17:16:30.056" v="1547" actId="26606"/>
          <ac:spMkLst>
            <pc:docMk/>
            <pc:sldMk cId="695019442" sldId="267"/>
            <ac:spMk id="17" creationId="{C0B19935-C760-4698-9DD1-973C8A428D26}"/>
          </ac:spMkLst>
        </pc:spChg>
        <pc:spChg chg="add del">
          <ac:chgData name="Christopher Turner" userId="108b2705a18cd39f" providerId="LiveId" clId="{BB522EC8-7459-41E9-8DB6-C34E2288C19E}" dt="2024-07-29T17:16:30.056" v="1547" actId="26606"/>
          <ac:spMkLst>
            <pc:docMk/>
            <pc:sldMk cId="695019442" sldId="267"/>
            <ac:spMk id="19" creationId="{08990612-E008-4F02-AEBB-B140BE753558}"/>
          </ac:spMkLst>
        </pc:spChg>
        <pc:spChg chg="add del">
          <ac:chgData name="Christopher Turner" userId="108b2705a18cd39f" providerId="LiveId" clId="{BB522EC8-7459-41E9-8DB6-C34E2288C19E}" dt="2024-07-29T17:16:30.056" v="1547" actId="26606"/>
          <ac:spMkLst>
            <pc:docMk/>
            <pc:sldMk cId="695019442" sldId="267"/>
            <ac:spMk id="21" creationId="{A310A41F-3A14-4150-B6CF-0A577DDDEAD2}"/>
          </ac:spMkLst>
        </pc:spChg>
        <pc:grpChg chg="add mod">
          <ac:chgData name="Christopher Turner" userId="108b2705a18cd39f" providerId="LiveId" clId="{BB522EC8-7459-41E9-8DB6-C34E2288C19E}" dt="2024-07-29T17:16:30.056" v="1547" actId="26606"/>
          <ac:grpSpMkLst>
            <pc:docMk/>
            <pc:sldMk cId="695019442" sldId="267"/>
            <ac:grpSpMk id="4" creationId="{819C21B4-A1F4-EBDB-0417-8313E8E502F2}"/>
          </ac:grpSpMkLst>
        </pc:grpChg>
        <pc:grpChg chg="add mod">
          <ac:chgData name="Christopher Turner" userId="108b2705a18cd39f" providerId="LiveId" clId="{BB522EC8-7459-41E9-8DB6-C34E2288C19E}" dt="2024-07-29T17:15:43.643" v="1543"/>
          <ac:grpSpMkLst>
            <pc:docMk/>
            <pc:sldMk cId="695019442" sldId="267"/>
            <ac:grpSpMk id="5" creationId="{2D792227-ED11-3FBE-7014-78B99B455805}"/>
          </ac:grpSpMkLst>
        </pc:grpChg>
        <pc:picChg chg="add mod">
          <ac:chgData name="Christopher Turner" userId="108b2705a18cd39f" providerId="LiveId" clId="{BB522EC8-7459-41E9-8DB6-C34E2288C19E}" dt="2024-07-29T17:15:43.643" v="1543"/>
          <ac:picMkLst>
            <pc:docMk/>
            <pc:sldMk cId="695019442" sldId="267"/>
            <ac:picMk id="7" creationId="{3D01A5DB-9679-01E0-96C8-55D6F0797E68}"/>
          </ac:picMkLst>
        </pc:picChg>
        <pc:picChg chg="add mod">
          <ac:chgData name="Christopher Turner" userId="108b2705a18cd39f" providerId="LiveId" clId="{BB522EC8-7459-41E9-8DB6-C34E2288C19E}" dt="2024-07-29T17:15:43.643" v="1543"/>
          <ac:picMkLst>
            <pc:docMk/>
            <pc:sldMk cId="695019442" sldId="267"/>
            <ac:picMk id="8" creationId="{59181394-CBAD-D3B7-F4E0-47C8FB07536B}"/>
          </ac:picMkLst>
        </pc:picChg>
      </pc:sldChg>
      <pc:sldChg chg="modSp mod modClrScheme chgLayout">
        <pc:chgData name="Christopher Turner" userId="108b2705a18cd39f" providerId="LiveId" clId="{BB522EC8-7459-41E9-8DB6-C34E2288C19E}" dt="2024-07-29T18:00:02.745" v="2831" actId="1076"/>
        <pc:sldMkLst>
          <pc:docMk/>
          <pc:sldMk cId="3298747479" sldId="268"/>
        </pc:sldMkLst>
        <pc:spChg chg="mod ord">
          <ac:chgData name="Christopher Turner" userId="108b2705a18cd39f" providerId="LiveId" clId="{BB522EC8-7459-41E9-8DB6-C34E2288C19E}" dt="2024-07-29T17:59:53.926" v="2828" actId="1076"/>
          <ac:spMkLst>
            <pc:docMk/>
            <pc:sldMk cId="3298747479" sldId="268"/>
            <ac:spMk id="2" creationId="{3D7B3BD4-ECBA-DED0-C9B9-A577AF386EB5}"/>
          </ac:spMkLst>
        </pc:spChg>
        <pc:spChg chg="mod ord">
          <ac:chgData name="Christopher Turner" userId="108b2705a18cd39f" providerId="LiveId" clId="{BB522EC8-7459-41E9-8DB6-C34E2288C19E}" dt="2024-07-29T17:59:57.816" v="2829" actId="1076"/>
          <ac:spMkLst>
            <pc:docMk/>
            <pc:sldMk cId="3298747479" sldId="268"/>
            <ac:spMk id="3" creationId="{F95E2A37-E369-BD1A-E50B-B049F9C4C2CC}"/>
          </ac:spMkLst>
        </pc:spChg>
        <pc:picChg chg="mod">
          <ac:chgData name="Christopher Turner" userId="108b2705a18cd39f" providerId="LiveId" clId="{BB522EC8-7459-41E9-8DB6-C34E2288C19E}" dt="2024-07-29T18:00:02.745" v="2831" actId="1076"/>
          <ac:picMkLst>
            <pc:docMk/>
            <pc:sldMk cId="3298747479" sldId="268"/>
            <ac:picMk id="5" creationId="{D0612024-8713-ABEC-7A36-D8DBC3947B9D}"/>
          </ac:picMkLst>
        </pc:picChg>
        <pc:picChg chg="mod">
          <ac:chgData name="Christopher Turner" userId="108b2705a18cd39f" providerId="LiveId" clId="{BB522EC8-7459-41E9-8DB6-C34E2288C19E}" dt="2024-07-29T18:00:00.050" v="2830" actId="1076"/>
          <ac:picMkLst>
            <pc:docMk/>
            <pc:sldMk cId="3298747479" sldId="268"/>
            <ac:picMk id="7" creationId="{75A6D0B5-92F0-4595-3594-3B9CCBB92C0A}"/>
          </ac:picMkLst>
        </pc:picChg>
      </pc:sldChg>
      <pc:sldChg chg="del">
        <pc:chgData name="Christopher Turner" userId="108b2705a18cd39f" providerId="LiveId" clId="{BB522EC8-7459-41E9-8DB6-C34E2288C19E}" dt="2024-07-29T17:42:01.150" v="2170" actId="2696"/>
        <pc:sldMkLst>
          <pc:docMk/>
          <pc:sldMk cId="232526807" sldId="269"/>
        </pc:sldMkLst>
      </pc:sldChg>
      <pc:sldChg chg="del">
        <pc:chgData name="Christopher Turner" userId="108b2705a18cd39f" providerId="LiveId" clId="{BB522EC8-7459-41E9-8DB6-C34E2288C19E}" dt="2024-07-29T17:41:59.002" v="2169" actId="2696"/>
        <pc:sldMkLst>
          <pc:docMk/>
          <pc:sldMk cId="2249364170" sldId="270"/>
        </pc:sldMkLst>
      </pc:sldChg>
      <pc:sldChg chg="addSp delSp modSp mod modClrScheme chgLayout">
        <pc:chgData name="Christopher Turner" userId="108b2705a18cd39f" providerId="LiveId" clId="{BB522EC8-7459-41E9-8DB6-C34E2288C19E}" dt="2024-07-29T18:00:38.478" v="2844" actId="1076"/>
        <pc:sldMkLst>
          <pc:docMk/>
          <pc:sldMk cId="1221097782" sldId="271"/>
        </pc:sldMkLst>
        <pc:spChg chg="del mod ord">
          <ac:chgData name="Christopher Turner" userId="108b2705a18cd39f" providerId="LiveId" clId="{BB522EC8-7459-41E9-8DB6-C34E2288C19E}" dt="2024-07-29T17:43:03.784" v="2180" actId="478"/>
          <ac:spMkLst>
            <pc:docMk/>
            <pc:sldMk cId="1221097782" sldId="271"/>
            <ac:spMk id="2" creationId="{3D7B3BD4-ECBA-DED0-C9B9-A577AF386EB5}"/>
          </ac:spMkLst>
        </pc:spChg>
        <pc:spChg chg="del">
          <ac:chgData name="Christopher Turner" userId="108b2705a18cd39f" providerId="LiveId" clId="{BB522EC8-7459-41E9-8DB6-C34E2288C19E}" dt="2024-07-29T17:31:59.671" v="1872" actId="700"/>
          <ac:spMkLst>
            <pc:docMk/>
            <pc:sldMk cId="1221097782" sldId="271"/>
            <ac:spMk id="3" creationId="{F95E2A37-E369-BD1A-E50B-B049F9C4C2CC}"/>
          </ac:spMkLst>
        </pc:spChg>
        <pc:spChg chg="add mod">
          <ac:chgData name="Christopher Turner" userId="108b2705a18cd39f" providerId="LiveId" clId="{BB522EC8-7459-41E9-8DB6-C34E2288C19E}" dt="2024-07-29T17:58:36.310" v="2802" actId="1035"/>
          <ac:spMkLst>
            <pc:docMk/>
            <pc:sldMk cId="1221097782" sldId="271"/>
            <ac:spMk id="4" creationId="{DE7BC28F-4DB3-C91D-B5FE-70B5786D81BC}"/>
          </ac:spMkLst>
        </pc:spChg>
        <pc:picChg chg="mod">
          <ac:chgData name="Christopher Turner" userId="108b2705a18cd39f" providerId="LiveId" clId="{BB522EC8-7459-41E9-8DB6-C34E2288C19E}" dt="2024-07-29T18:00:38.478" v="2844" actId="1076"/>
          <ac:picMkLst>
            <pc:docMk/>
            <pc:sldMk cId="1221097782" sldId="271"/>
            <ac:picMk id="8" creationId="{CBBD7C84-C84B-D82A-8AB9-1258B35C4803}"/>
          </ac:picMkLst>
        </pc:picChg>
      </pc:sldChg>
      <pc:sldChg chg="delSp del mod">
        <pc:chgData name="Christopher Turner" userId="108b2705a18cd39f" providerId="LiveId" clId="{BB522EC8-7459-41E9-8DB6-C34E2288C19E}" dt="2024-07-29T15:44:36.924" v="66" actId="2696"/>
        <pc:sldMkLst>
          <pc:docMk/>
          <pc:sldMk cId="3624028729" sldId="272"/>
        </pc:sldMkLst>
        <pc:spChg chg="del">
          <ac:chgData name="Christopher Turner" userId="108b2705a18cd39f" providerId="LiveId" clId="{BB522EC8-7459-41E9-8DB6-C34E2288C19E}" dt="2024-07-29T15:43:33.811" v="57" actId="478"/>
          <ac:spMkLst>
            <pc:docMk/>
            <pc:sldMk cId="3624028729" sldId="272"/>
            <ac:spMk id="4" creationId="{6F78C5BD-FA19-F3BC-73FA-75F36732B267}"/>
          </ac:spMkLst>
        </pc:spChg>
      </pc:sldChg>
      <pc:sldChg chg="addSp modSp mod modClrScheme chgLayout">
        <pc:chgData name="Christopher Turner" userId="108b2705a18cd39f" providerId="LiveId" clId="{BB522EC8-7459-41E9-8DB6-C34E2288C19E}" dt="2024-07-29T18:00:28.721" v="2841" actId="1076"/>
        <pc:sldMkLst>
          <pc:docMk/>
          <pc:sldMk cId="1962405838" sldId="273"/>
        </pc:sldMkLst>
        <pc:spChg chg="mod ord">
          <ac:chgData name="Christopher Turner" userId="108b2705a18cd39f" providerId="LiveId" clId="{BB522EC8-7459-41E9-8DB6-C34E2288C19E}" dt="2024-07-29T18:00:13.637" v="2837" actId="1035"/>
          <ac:spMkLst>
            <pc:docMk/>
            <pc:sldMk cId="1962405838" sldId="273"/>
            <ac:spMk id="2" creationId="{746A6060-3E7D-287D-51FA-51A0F95A2112}"/>
          </ac:spMkLst>
        </pc:spChg>
        <pc:spChg chg="add mod">
          <ac:chgData name="Christopher Turner" userId="108b2705a18cd39f" providerId="LiveId" clId="{BB522EC8-7459-41E9-8DB6-C34E2288C19E}" dt="2024-07-29T18:00:28.721" v="2841" actId="1076"/>
          <ac:spMkLst>
            <pc:docMk/>
            <pc:sldMk cId="1962405838" sldId="273"/>
            <ac:spMk id="3" creationId="{89570E74-6354-5FC8-6E10-84565E200B6A}"/>
          </ac:spMkLst>
        </pc:spChg>
        <pc:picChg chg="mod">
          <ac:chgData name="Christopher Turner" userId="108b2705a18cd39f" providerId="LiveId" clId="{BB522EC8-7459-41E9-8DB6-C34E2288C19E}" dt="2024-07-29T17:31:34.323" v="1871" actId="1076"/>
          <ac:picMkLst>
            <pc:docMk/>
            <pc:sldMk cId="1962405838" sldId="273"/>
            <ac:picMk id="5" creationId="{6210ED64-9304-638C-4BF0-555933C81B98}"/>
          </ac:picMkLst>
        </pc:picChg>
        <pc:picChg chg="mod ord">
          <ac:chgData name="Christopher Turner" userId="108b2705a18cd39f" providerId="LiveId" clId="{BB522EC8-7459-41E9-8DB6-C34E2288C19E}" dt="2024-07-29T18:00:18.411" v="2838" actId="1076"/>
          <ac:picMkLst>
            <pc:docMk/>
            <pc:sldMk cId="1962405838" sldId="273"/>
            <ac:picMk id="7" creationId="{E3689262-161A-95EB-E04D-7B4A548F81B2}"/>
          </ac:picMkLst>
        </pc:picChg>
      </pc:sldChg>
      <pc:sldChg chg="addSp delSp modSp add mod modClrScheme chgLayout">
        <pc:chgData name="Christopher Turner" userId="108b2705a18cd39f" providerId="LiveId" clId="{BB522EC8-7459-41E9-8DB6-C34E2288C19E}" dt="2024-07-29T18:02:36.234" v="3035" actId="1076"/>
        <pc:sldMkLst>
          <pc:docMk/>
          <pc:sldMk cId="4109329943" sldId="274"/>
        </pc:sldMkLst>
        <pc:spChg chg="mod ord">
          <ac:chgData name="Christopher Turner" userId="108b2705a18cd39f" providerId="LiveId" clId="{BB522EC8-7459-41E9-8DB6-C34E2288C19E}" dt="2024-07-29T18:02:36.234" v="3035" actId="1076"/>
          <ac:spMkLst>
            <pc:docMk/>
            <pc:sldMk cId="4109329943" sldId="274"/>
            <ac:spMk id="2" creationId="{3D7B3BD4-ECBA-DED0-C9B9-A577AF386EB5}"/>
          </ac:spMkLst>
        </pc:spChg>
        <pc:spChg chg="del mod ord">
          <ac:chgData name="Christopher Turner" userId="108b2705a18cd39f" providerId="LiveId" clId="{BB522EC8-7459-41E9-8DB6-C34E2288C19E}" dt="2024-07-29T17:18:16.591" v="1583" actId="478"/>
          <ac:spMkLst>
            <pc:docMk/>
            <pc:sldMk cId="4109329943" sldId="274"/>
            <ac:spMk id="3" creationId="{F95E2A37-E369-BD1A-E50B-B049F9C4C2CC}"/>
          </ac:spMkLst>
        </pc:spChg>
        <pc:spChg chg="mod">
          <ac:chgData name="Christopher Turner" userId="108b2705a18cd39f" providerId="LiveId" clId="{BB522EC8-7459-41E9-8DB6-C34E2288C19E}" dt="2024-07-29T17:29:42.513" v="1848" actId="20577"/>
          <ac:spMkLst>
            <pc:docMk/>
            <pc:sldMk cId="4109329943" sldId="274"/>
            <ac:spMk id="8" creationId="{1E38D909-BC0F-F19C-C035-634023D6AAC6}"/>
          </ac:spMkLst>
        </pc:spChg>
        <pc:spChg chg="add mod">
          <ac:chgData name="Christopher Turner" userId="108b2705a18cd39f" providerId="LiveId" clId="{BB522EC8-7459-41E9-8DB6-C34E2288C19E}" dt="2024-07-29T17:26:33.029" v="1831" actId="14100"/>
          <ac:spMkLst>
            <pc:docMk/>
            <pc:sldMk cId="4109329943" sldId="274"/>
            <ac:spMk id="10" creationId="{A3F91553-DE91-D664-2365-F4B337721CC0}"/>
          </ac:spMkLst>
        </pc:spChg>
        <pc:grpChg chg="add mod">
          <ac:chgData name="Christopher Turner" userId="108b2705a18cd39f" providerId="LiveId" clId="{BB522EC8-7459-41E9-8DB6-C34E2288C19E}" dt="2024-07-29T17:26:39.545" v="1834" actId="14100"/>
          <ac:grpSpMkLst>
            <pc:docMk/>
            <pc:sldMk cId="4109329943" sldId="274"/>
            <ac:grpSpMk id="4" creationId="{846FD744-8905-7FAE-2545-A8AE4A9046C2}"/>
          </ac:grpSpMkLst>
        </pc:grpChg>
        <pc:grpChg chg="del">
          <ac:chgData name="Christopher Turner" userId="108b2705a18cd39f" providerId="LiveId" clId="{BB522EC8-7459-41E9-8DB6-C34E2288C19E}" dt="2024-07-29T17:16:42.606" v="1550" actId="478"/>
          <ac:grpSpMkLst>
            <pc:docMk/>
            <pc:sldMk cId="4109329943" sldId="274"/>
            <ac:grpSpMk id="5" creationId="{5C067980-62CE-29BF-8E05-3DFED2B2DE57}"/>
          </ac:grpSpMkLst>
        </pc:grpChg>
        <pc:grpChg chg="add mod">
          <ac:chgData name="Christopher Turner" userId="108b2705a18cd39f" providerId="LiveId" clId="{BB522EC8-7459-41E9-8DB6-C34E2288C19E}" dt="2024-07-29T17:16:45.222" v="1551"/>
          <ac:grpSpMkLst>
            <pc:docMk/>
            <pc:sldMk cId="4109329943" sldId="274"/>
            <ac:grpSpMk id="9" creationId="{04F5A751-F3BE-185A-89FC-939151DB75AD}"/>
          </ac:grpSpMkLst>
        </pc:grpChg>
        <pc:picChg chg="add mod">
          <ac:chgData name="Christopher Turner" userId="108b2705a18cd39f" providerId="LiveId" clId="{BB522EC8-7459-41E9-8DB6-C34E2288C19E}" dt="2024-07-29T17:16:45.222" v="1551"/>
          <ac:picMkLst>
            <pc:docMk/>
            <pc:sldMk cId="4109329943" sldId="274"/>
            <ac:picMk id="11" creationId="{A59E993D-362F-6EEB-FB8A-D59703936266}"/>
          </ac:picMkLst>
        </pc:picChg>
        <pc:picChg chg="add mod">
          <ac:chgData name="Christopher Turner" userId="108b2705a18cd39f" providerId="LiveId" clId="{BB522EC8-7459-41E9-8DB6-C34E2288C19E}" dt="2024-07-29T17:16:45.222" v="1551"/>
          <ac:picMkLst>
            <pc:docMk/>
            <pc:sldMk cId="4109329943" sldId="274"/>
            <ac:picMk id="12" creationId="{14ABE21E-B607-3882-6700-DA0B916CB8D9}"/>
          </ac:picMkLst>
        </pc:picChg>
      </pc:sldChg>
      <pc:sldChg chg="addSp delSp modSp add mod">
        <pc:chgData name="Christopher Turner" userId="108b2705a18cd39f" providerId="LiveId" clId="{BB522EC8-7459-41E9-8DB6-C34E2288C19E}" dt="2024-07-29T17:59:30.014" v="2821" actId="1076"/>
        <pc:sldMkLst>
          <pc:docMk/>
          <pc:sldMk cId="856167990" sldId="275"/>
        </pc:sldMkLst>
        <pc:spChg chg="mod">
          <ac:chgData name="Christopher Turner" userId="108b2705a18cd39f" providerId="LiveId" clId="{BB522EC8-7459-41E9-8DB6-C34E2288C19E}" dt="2024-07-29T17:59:30.014" v="2821" actId="1076"/>
          <ac:spMkLst>
            <pc:docMk/>
            <pc:sldMk cId="856167990" sldId="275"/>
            <ac:spMk id="2" creationId="{3D7B3BD4-ECBA-DED0-C9B9-A577AF386EB5}"/>
          </ac:spMkLst>
        </pc:spChg>
        <pc:spChg chg="add mod">
          <ac:chgData name="Christopher Turner" userId="108b2705a18cd39f" providerId="LiveId" clId="{BB522EC8-7459-41E9-8DB6-C34E2288C19E}" dt="2024-07-29T17:25:24.537" v="1828" actId="14100"/>
          <ac:spMkLst>
            <pc:docMk/>
            <pc:sldMk cId="856167990" sldId="275"/>
            <ac:spMk id="6" creationId="{8DADC90C-EC8B-1124-1F11-CE27BC03A196}"/>
          </ac:spMkLst>
        </pc:spChg>
        <pc:grpChg chg="add mod">
          <ac:chgData name="Christopher Turner" userId="108b2705a18cd39f" providerId="LiveId" clId="{BB522EC8-7459-41E9-8DB6-C34E2288C19E}" dt="2024-07-29T17:25:29.006" v="1829" actId="1076"/>
          <ac:grpSpMkLst>
            <pc:docMk/>
            <pc:sldMk cId="856167990" sldId="275"/>
            <ac:grpSpMk id="3" creationId="{395E5113-2138-667A-9CAE-5CFA3B815A6B}"/>
          </ac:grpSpMkLst>
        </pc:grpChg>
        <pc:grpChg chg="del">
          <ac:chgData name="Christopher Turner" userId="108b2705a18cd39f" providerId="LiveId" clId="{BB522EC8-7459-41E9-8DB6-C34E2288C19E}" dt="2024-07-29T17:25:00.991" v="1820" actId="478"/>
          <ac:grpSpMkLst>
            <pc:docMk/>
            <pc:sldMk cId="856167990" sldId="275"/>
            <ac:grpSpMk id="4" creationId="{846FD744-8905-7FAE-2545-A8AE4A9046C2}"/>
          </ac:grpSpMkLst>
        </pc:grpChg>
        <pc:picChg chg="add mod">
          <ac:chgData name="Christopher Turner" userId="108b2705a18cd39f" providerId="LiveId" clId="{BB522EC8-7459-41E9-8DB6-C34E2288C19E}" dt="2024-07-29T17:25:04.446" v="1821"/>
          <ac:picMkLst>
            <pc:docMk/>
            <pc:sldMk cId="856167990" sldId="275"/>
            <ac:picMk id="5" creationId="{8B5FFBBF-79D2-BD41-C28A-A80426EB5DED}"/>
          </ac:picMkLst>
        </pc:picChg>
      </pc:sldChg>
      <pc:sldChg chg="addSp delSp modSp add mod ord setBg modClrScheme delDesignElem chgLayout">
        <pc:chgData name="Christopher Turner" userId="108b2705a18cd39f" providerId="LiveId" clId="{BB522EC8-7459-41E9-8DB6-C34E2288C19E}" dt="2024-07-29T17:58:15.132" v="2797" actId="1076"/>
        <pc:sldMkLst>
          <pc:docMk/>
          <pc:sldMk cId="81684999" sldId="276"/>
        </pc:sldMkLst>
        <pc:spChg chg="del mod ord">
          <ac:chgData name="Christopher Turner" userId="108b2705a18cd39f" providerId="LiveId" clId="{BB522EC8-7459-41E9-8DB6-C34E2288C19E}" dt="2024-07-29T17:43:18.930" v="2184" actId="478"/>
          <ac:spMkLst>
            <pc:docMk/>
            <pc:sldMk cId="81684999" sldId="276"/>
            <ac:spMk id="2" creationId="{3D7B3BD4-ECBA-DED0-C9B9-A577AF386EB5}"/>
          </ac:spMkLst>
        </pc:spChg>
        <pc:spChg chg="mod ord">
          <ac:chgData name="Christopher Turner" userId="108b2705a18cd39f" providerId="LiveId" clId="{BB522EC8-7459-41E9-8DB6-C34E2288C19E}" dt="2024-07-29T17:57:56.462" v="2793" actId="1035"/>
          <ac:spMkLst>
            <pc:docMk/>
            <pc:sldMk cId="81684999" sldId="276"/>
            <ac:spMk id="3" creationId="{F95E2A37-E369-BD1A-E50B-B049F9C4C2CC}"/>
          </ac:spMkLst>
        </pc:spChg>
        <pc:spChg chg="add mod">
          <ac:chgData name="Christopher Turner" userId="108b2705a18cd39f" providerId="LiveId" clId="{BB522EC8-7459-41E9-8DB6-C34E2288C19E}" dt="2024-07-29T17:43:17.211" v="2183"/>
          <ac:spMkLst>
            <pc:docMk/>
            <pc:sldMk cId="81684999" sldId="276"/>
            <ac:spMk id="4" creationId="{1F8D9ECC-1070-53CD-8B59-5AE0C40DBCC7}"/>
          </ac:spMkLst>
        </pc:spChg>
        <pc:spChg chg="add mod">
          <ac:chgData name="Christopher Turner" userId="108b2705a18cd39f" providerId="LiveId" clId="{BB522EC8-7459-41E9-8DB6-C34E2288C19E}" dt="2024-07-29T17:58:15.132" v="2797" actId="1076"/>
          <ac:spMkLst>
            <pc:docMk/>
            <pc:sldMk cId="81684999" sldId="276"/>
            <ac:spMk id="6" creationId="{4104B51A-6C83-3663-1160-E079108B01E5}"/>
          </ac:spMkLst>
        </pc:spChg>
        <pc:spChg chg="add mod">
          <ac:chgData name="Christopher Turner" userId="108b2705a18cd39f" providerId="LiveId" clId="{BB522EC8-7459-41E9-8DB6-C34E2288C19E}" dt="2024-07-29T17:47:22.261" v="2287" actId="368"/>
          <ac:spMkLst>
            <pc:docMk/>
            <pc:sldMk cId="81684999" sldId="276"/>
            <ac:spMk id="10" creationId="{DBEC776E-E2BB-CC44-1EA1-744B77246396}"/>
          </ac:spMkLst>
        </pc:spChg>
        <pc:spChg chg="add del mod topLvl">
          <ac:chgData name="Christopher Turner" userId="108b2705a18cd39f" providerId="LiveId" clId="{BB522EC8-7459-41E9-8DB6-C34E2288C19E}" dt="2024-07-29T17:51:32.864" v="2408" actId="478"/>
          <ac:spMkLst>
            <pc:docMk/>
            <pc:sldMk cId="81684999" sldId="276"/>
            <ac:spMk id="13" creationId="{5072383B-1CF6-D899-21FE-EBB15EC5F597}"/>
          </ac:spMkLst>
        </pc:spChg>
        <pc:spChg chg="add del">
          <ac:chgData name="Christopher Turner" userId="108b2705a18cd39f" providerId="LiveId" clId="{BB522EC8-7459-41E9-8DB6-C34E2288C19E}" dt="2024-07-29T17:47:17.342" v="2280" actId="26606"/>
          <ac:spMkLst>
            <pc:docMk/>
            <pc:sldMk cId="81684999" sldId="276"/>
            <ac:spMk id="15" creationId="{0E830057-F4EE-412A-8526-36BE1CE18C85}"/>
          </ac:spMkLst>
        </pc:spChg>
        <pc:spChg chg="add del">
          <ac:chgData name="Christopher Turner" userId="108b2705a18cd39f" providerId="LiveId" clId="{BB522EC8-7459-41E9-8DB6-C34E2288C19E}" dt="2024-07-29T17:47:17.342" v="2280" actId="26606"/>
          <ac:spMkLst>
            <pc:docMk/>
            <pc:sldMk cId="81684999" sldId="276"/>
            <ac:spMk id="17" creationId="{BAAEBA82-E2D4-4653-AEE3-E95B330DDA21}"/>
          </ac:spMkLst>
        </pc:spChg>
        <pc:spChg chg="add mod">
          <ac:chgData name="Christopher Turner" userId="108b2705a18cd39f" providerId="LiveId" clId="{BB522EC8-7459-41E9-8DB6-C34E2288C19E}" dt="2024-07-29T17:57:50.160" v="2787" actId="14100"/>
          <ac:spMkLst>
            <pc:docMk/>
            <pc:sldMk cId="81684999" sldId="276"/>
            <ac:spMk id="18" creationId="{34C3CB71-02F5-6B27-265E-AF122730097B}"/>
          </ac:spMkLst>
        </pc:spChg>
        <pc:spChg chg="add del">
          <ac:chgData name="Christopher Turner" userId="108b2705a18cd39f" providerId="LiveId" clId="{BB522EC8-7459-41E9-8DB6-C34E2288C19E}" dt="2024-07-29T17:47:17.342" v="2280" actId="26606"/>
          <ac:spMkLst>
            <pc:docMk/>
            <pc:sldMk cId="81684999" sldId="276"/>
            <ac:spMk id="19" creationId="{2386509E-DAF8-4DA0-B09B-FA3FB341C2BC}"/>
          </ac:spMkLst>
        </pc:spChg>
        <pc:spChg chg="add del">
          <ac:chgData name="Christopher Turner" userId="108b2705a18cd39f" providerId="LiveId" clId="{BB522EC8-7459-41E9-8DB6-C34E2288C19E}" dt="2024-07-29T17:47:17.342" v="2280" actId="26606"/>
          <ac:spMkLst>
            <pc:docMk/>
            <pc:sldMk cId="81684999" sldId="276"/>
            <ac:spMk id="21" creationId="{A104403F-BB31-4282-8635-1B39793F3684}"/>
          </ac:spMkLst>
        </pc:spChg>
        <pc:spChg chg="add del">
          <ac:chgData name="Christopher Turner" userId="108b2705a18cd39f" providerId="LiveId" clId="{BB522EC8-7459-41E9-8DB6-C34E2288C19E}" dt="2024-07-29T17:47:17.342" v="2280" actId="26606"/>
          <ac:spMkLst>
            <pc:docMk/>
            <pc:sldMk cId="81684999" sldId="276"/>
            <ac:spMk id="23" creationId="{2A28AC4B-805D-4091-A648-61572081C7FB}"/>
          </ac:spMkLst>
        </pc:spChg>
        <pc:spChg chg="add del">
          <ac:chgData name="Christopher Turner" userId="108b2705a18cd39f" providerId="LiveId" clId="{BB522EC8-7459-41E9-8DB6-C34E2288C19E}" dt="2024-07-29T17:47:17.342" v="2280" actId="26606"/>
          <ac:spMkLst>
            <pc:docMk/>
            <pc:sldMk cId="81684999" sldId="276"/>
            <ac:spMk id="25" creationId="{39373A6F-2E1F-4613-8E1D-D68057D29F31}"/>
          </ac:spMkLst>
        </pc:spChg>
        <pc:spChg chg="add del">
          <ac:chgData name="Christopher Turner" userId="108b2705a18cd39f" providerId="LiveId" clId="{BB522EC8-7459-41E9-8DB6-C34E2288C19E}" dt="2024-07-29T17:47:17.342" v="2280" actId="26606"/>
          <ac:spMkLst>
            <pc:docMk/>
            <pc:sldMk cId="81684999" sldId="276"/>
            <ac:spMk id="27" creationId="{A6D733BE-061E-4600-B6A3-62A68EF2C687}"/>
          </ac:spMkLst>
        </pc:spChg>
        <pc:grpChg chg="add mod">
          <ac:chgData name="Christopher Turner" userId="108b2705a18cd39f" providerId="LiveId" clId="{BB522EC8-7459-41E9-8DB6-C34E2288C19E}" dt="2024-07-29T17:58:03.972" v="2795" actId="14100"/>
          <ac:grpSpMkLst>
            <pc:docMk/>
            <pc:sldMk cId="81684999" sldId="276"/>
            <ac:grpSpMk id="8" creationId="{DDEBE423-5BB0-1151-5816-6C62721B10A5}"/>
          </ac:grpSpMkLst>
        </pc:grpChg>
        <pc:grpChg chg="add del mod">
          <ac:chgData name="Christopher Turner" userId="108b2705a18cd39f" providerId="LiveId" clId="{BB522EC8-7459-41E9-8DB6-C34E2288C19E}" dt="2024-07-29T17:49:38.270" v="2323" actId="478"/>
          <ac:grpSpMkLst>
            <pc:docMk/>
            <pc:sldMk cId="81684999" sldId="276"/>
            <ac:grpSpMk id="11" creationId="{EB38B920-7428-C4B7-C340-49C4DA1CDAC3}"/>
          </ac:grpSpMkLst>
        </pc:grpChg>
        <pc:picChg chg="del">
          <ac:chgData name="Christopher Turner" userId="108b2705a18cd39f" providerId="LiveId" clId="{BB522EC8-7459-41E9-8DB6-C34E2288C19E}" dt="2024-07-29T17:43:36.233" v="2199" actId="478"/>
          <ac:picMkLst>
            <pc:docMk/>
            <pc:sldMk cId="81684999" sldId="276"/>
            <ac:picMk id="5" creationId="{D0612024-8713-ABEC-7A36-D8DBC3947B9D}"/>
          </ac:picMkLst>
        </pc:picChg>
        <pc:picChg chg="del">
          <ac:chgData name="Christopher Turner" userId="108b2705a18cd39f" providerId="LiveId" clId="{BB522EC8-7459-41E9-8DB6-C34E2288C19E}" dt="2024-07-29T17:43:34.616" v="2198" actId="478"/>
          <ac:picMkLst>
            <pc:docMk/>
            <pc:sldMk cId="81684999" sldId="276"/>
            <ac:picMk id="7" creationId="{75A6D0B5-92F0-4595-3594-3B9CCBB92C0A}"/>
          </ac:picMkLst>
        </pc:picChg>
        <pc:picChg chg="add mod">
          <ac:chgData name="Christopher Turner" userId="108b2705a18cd39f" providerId="LiveId" clId="{BB522EC8-7459-41E9-8DB6-C34E2288C19E}" dt="2024-07-29T17:44:26.078" v="2201"/>
          <ac:picMkLst>
            <pc:docMk/>
            <pc:sldMk cId="81684999" sldId="276"/>
            <ac:picMk id="9" creationId="{D8B162F7-42C6-43D7-1705-F9C62383C721}"/>
          </ac:picMkLst>
        </pc:picChg>
        <pc:picChg chg="add del mod topLvl">
          <ac:chgData name="Christopher Turner" userId="108b2705a18cd39f" providerId="LiveId" clId="{BB522EC8-7459-41E9-8DB6-C34E2288C19E}" dt="2024-07-29T17:49:38.270" v="2323" actId="478"/>
          <ac:picMkLst>
            <pc:docMk/>
            <pc:sldMk cId="81684999" sldId="276"/>
            <ac:picMk id="12" creationId="{A16D297F-C38B-D77C-DACC-8A76BC14C265}"/>
          </ac:picMkLst>
        </pc:picChg>
        <pc:picChg chg="add mod">
          <ac:chgData name="Christopher Turner" userId="108b2705a18cd39f" providerId="LiveId" clId="{BB522EC8-7459-41E9-8DB6-C34E2288C19E}" dt="2024-07-29T17:57:35.084" v="2779" actId="1076"/>
          <ac:picMkLst>
            <pc:docMk/>
            <pc:sldMk cId="81684999" sldId="276"/>
            <ac:picMk id="16" creationId="{FCF9F9C8-B2EF-96BB-993B-2A44117B787C}"/>
          </ac:picMkLst>
        </pc:picChg>
      </pc:sldChg>
      <pc:sldChg chg="addSp delSp modSp add mod">
        <pc:chgData name="Christopher Turner" userId="108b2705a18cd39f" providerId="LiveId" clId="{BB522EC8-7459-41E9-8DB6-C34E2288C19E}" dt="2024-07-29T18:02:23.471" v="3033" actId="20577"/>
        <pc:sldMkLst>
          <pc:docMk/>
          <pc:sldMk cId="3213317525" sldId="277"/>
        </pc:sldMkLst>
        <pc:spChg chg="mod">
          <ac:chgData name="Christopher Turner" userId="108b2705a18cd39f" providerId="LiveId" clId="{BB522EC8-7459-41E9-8DB6-C34E2288C19E}" dt="2024-07-29T18:02:23.471" v="3033" actId="20577"/>
          <ac:spMkLst>
            <pc:docMk/>
            <pc:sldMk cId="3213317525" sldId="277"/>
            <ac:spMk id="3" creationId="{F95E2A37-E369-BD1A-E50B-B049F9C4C2CC}"/>
          </ac:spMkLst>
        </pc:spChg>
        <pc:spChg chg="add mod">
          <ac:chgData name="Christopher Turner" userId="108b2705a18cd39f" providerId="LiveId" clId="{BB522EC8-7459-41E9-8DB6-C34E2288C19E}" dt="2024-07-29T17:53:09.766" v="2425"/>
          <ac:spMkLst>
            <pc:docMk/>
            <pc:sldMk cId="3213317525" sldId="277"/>
            <ac:spMk id="5" creationId="{46E64252-C676-5A42-B746-5163FEDF0909}"/>
          </ac:spMkLst>
        </pc:spChg>
        <pc:spChg chg="mod">
          <ac:chgData name="Christopher Turner" userId="108b2705a18cd39f" providerId="LiveId" clId="{BB522EC8-7459-41E9-8DB6-C34E2288C19E}" dt="2024-07-29T18:00:52.405" v="2861" actId="1037"/>
          <ac:spMkLst>
            <pc:docMk/>
            <pc:sldMk cId="3213317525" sldId="277"/>
            <ac:spMk id="6" creationId="{4104B51A-6C83-3663-1160-E079108B01E5}"/>
          </ac:spMkLst>
        </pc:spChg>
        <pc:spChg chg="del">
          <ac:chgData name="Christopher Turner" userId="108b2705a18cd39f" providerId="LiveId" clId="{BB522EC8-7459-41E9-8DB6-C34E2288C19E}" dt="2024-07-29T17:53:14.044" v="2426" actId="478"/>
          <ac:spMkLst>
            <pc:docMk/>
            <pc:sldMk cId="3213317525" sldId="277"/>
            <ac:spMk id="18" creationId="{34C3CB71-02F5-6B27-265E-AF122730097B}"/>
          </ac:spMkLst>
        </pc:spChg>
        <pc:grpChg chg="add mod">
          <ac:chgData name="Christopher Turner" userId="108b2705a18cd39f" providerId="LiveId" clId="{BB522EC8-7459-41E9-8DB6-C34E2288C19E}" dt="2024-07-29T17:53:20.966" v="2429" actId="14100"/>
          <ac:grpSpMkLst>
            <pc:docMk/>
            <pc:sldMk cId="3213317525" sldId="277"/>
            <ac:grpSpMk id="2" creationId="{2B2C7651-A1EE-7D62-1587-A87C9132013E}"/>
          </ac:grpSpMkLst>
        </pc:grpChg>
        <pc:grpChg chg="del">
          <ac:chgData name="Christopher Turner" userId="108b2705a18cd39f" providerId="LiveId" clId="{BB522EC8-7459-41E9-8DB6-C34E2288C19E}" dt="2024-07-29T17:53:07.825" v="2423" actId="478"/>
          <ac:grpSpMkLst>
            <pc:docMk/>
            <pc:sldMk cId="3213317525" sldId="277"/>
            <ac:grpSpMk id="8" creationId="{DDEBE423-5BB0-1151-5816-6C62721B10A5}"/>
          </ac:grpSpMkLst>
        </pc:grpChg>
        <pc:picChg chg="add mod">
          <ac:chgData name="Christopher Turner" userId="108b2705a18cd39f" providerId="LiveId" clId="{BB522EC8-7459-41E9-8DB6-C34E2288C19E}" dt="2024-07-29T17:53:09.766" v="2425"/>
          <ac:picMkLst>
            <pc:docMk/>
            <pc:sldMk cId="3213317525" sldId="277"/>
            <ac:picMk id="4" creationId="{E83BB578-3172-E410-208D-49C3C7ABEADF}"/>
          </ac:picMkLst>
        </pc:picChg>
        <pc:picChg chg="del">
          <ac:chgData name="Christopher Turner" userId="108b2705a18cd39f" providerId="LiveId" clId="{BB522EC8-7459-41E9-8DB6-C34E2288C19E}" dt="2024-07-29T17:53:08.367" v="2424" actId="478"/>
          <ac:picMkLst>
            <pc:docMk/>
            <pc:sldMk cId="3213317525" sldId="277"/>
            <ac:picMk id="16" creationId="{FCF9F9C8-B2EF-96BB-993B-2A44117B787C}"/>
          </ac:picMkLst>
        </pc:picChg>
      </pc:sldChg>
    </pc:docChg>
  </pc:docChgLst>
  <pc:docChgLst>
    <pc:chgData name="Christopher Turner" userId="108b2705a18cd39f" providerId="LiveId" clId="{D6C44517-C345-4DCA-92BC-26BBAFC02020}"/>
    <pc:docChg chg="undo custSel addSld delSld modSld sldOrd">
      <pc:chgData name="Christopher Turner" userId="108b2705a18cd39f" providerId="LiveId" clId="{D6C44517-C345-4DCA-92BC-26BBAFC02020}" dt="2024-07-25T20:26:51.028" v="2019" actId="478"/>
      <pc:docMkLst>
        <pc:docMk/>
      </pc:docMkLst>
      <pc:sldChg chg="delSp modSp mod ord modShow">
        <pc:chgData name="Christopher Turner" userId="108b2705a18cd39f" providerId="LiveId" clId="{D6C44517-C345-4DCA-92BC-26BBAFC02020}" dt="2024-07-25T20:26:51.028" v="2019" actId="478"/>
        <pc:sldMkLst>
          <pc:docMk/>
          <pc:sldMk cId="3748667521" sldId="256"/>
        </pc:sldMkLst>
        <pc:spChg chg="mod">
          <ac:chgData name="Christopher Turner" userId="108b2705a18cd39f" providerId="LiveId" clId="{D6C44517-C345-4DCA-92BC-26BBAFC02020}" dt="2024-07-25T20:26:44.142" v="2016" actId="6549"/>
          <ac:spMkLst>
            <pc:docMk/>
            <pc:sldMk cId="3748667521" sldId="256"/>
            <ac:spMk id="6" creationId="{33CDDC14-D7C0-4FC6-8360-4E6E50174088}"/>
          </ac:spMkLst>
        </pc:spChg>
        <pc:spChg chg="mod">
          <ac:chgData name="Christopher Turner" userId="108b2705a18cd39f" providerId="LiveId" clId="{D6C44517-C345-4DCA-92BC-26BBAFC02020}" dt="2024-07-25T19:34:50.859" v="770" actId="20577"/>
          <ac:spMkLst>
            <pc:docMk/>
            <pc:sldMk cId="3748667521" sldId="256"/>
            <ac:spMk id="21" creationId="{00000000-0000-0000-0000-000000000000}"/>
          </ac:spMkLst>
        </pc:spChg>
        <pc:spChg chg="mod">
          <ac:chgData name="Christopher Turner" userId="108b2705a18cd39f" providerId="LiveId" clId="{D6C44517-C345-4DCA-92BC-26BBAFC02020}" dt="2024-07-25T19:36:51.998" v="902" actId="20577"/>
          <ac:spMkLst>
            <pc:docMk/>
            <pc:sldMk cId="3748667521" sldId="256"/>
            <ac:spMk id="22" creationId="{00000000-0000-0000-0000-000000000000}"/>
          </ac:spMkLst>
        </pc:spChg>
        <pc:spChg chg="del mod">
          <ac:chgData name="Christopher Turner" userId="108b2705a18cd39f" providerId="LiveId" clId="{D6C44517-C345-4DCA-92BC-26BBAFC02020}" dt="2024-07-25T20:26:51.028" v="2019" actId="478"/>
          <ac:spMkLst>
            <pc:docMk/>
            <pc:sldMk cId="3748667521" sldId="256"/>
            <ac:spMk id="23" creationId="{00000000-0000-0000-0000-000000000000}"/>
          </ac:spMkLst>
        </pc:spChg>
        <pc:grpChg chg="del">
          <ac:chgData name="Christopher Turner" userId="108b2705a18cd39f" providerId="LiveId" clId="{D6C44517-C345-4DCA-92BC-26BBAFC02020}" dt="2024-07-25T20:26:46.831" v="2017" actId="478"/>
          <ac:grpSpMkLst>
            <pc:docMk/>
            <pc:sldMk cId="3748667521" sldId="256"/>
            <ac:grpSpMk id="4" creationId="{E07FEDDE-7BE3-4AF0-89AC-8212D722B9B0}"/>
          </ac:grpSpMkLst>
        </pc:grpChg>
      </pc:sldChg>
      <pc:sldChg chg="del">
        <pc:chgData name="Christopher Turner" userId="108b2705a18cd39f" providerId="LiveId" clId="{D6C44517-C345-4DCA-92BC-26BBAFC02020}" dt="2024-07-25T19:20:31.092" v="127" actId="2696"/>
        <pc:sldMkLst>
          <pc:docMk/>
          <pc:sldMk cId="1683866232" sldId="257"/>
        </pc:sldMkLst>
      </pc:sldChg>
      <pc:sldChg chg="modSp mod">
        <pc:chgData name="Christopher Turner" userId="108b2705a18cd39f" providerId="LiveId" clId="{D6C44517-C345-4DCA-92BC-26BBAFC02020}" dt="2024-07-25T19:32:29.466" v="666" actId="20577"/>
        <pc:sldMkLst>
          <pc:docMk/>
          <pc:sldMk cId="2385032039" sldId="258"/>
        </pc:sldMkLst>
        <pc:spChg chg="mod">
          <ac:chgData name="Christopher Turner" userId="108b2705a18cd39f" providerId="LiveId" clId="{D6C44517-C345-4DCA-92BC-26BBAFC02020}" dt="2024-07-25T19:32:00.052" v="658" actId="20577"/>
          <ac:spMkLst>
            <pc:docMk/>
            <pc:sldMk cId="2385032039" sldId="258"/>
            <ac:spMk id="2" creationId="{00000000-0000-0000-0000-000000000000}"/>
          </ac:spMkLst>
        </pc:spChg>
        <pc:spChg chg="mod">
          <ac:chgData name="Christopher Turner" userId="108b2705a18cd39f" providerId="LiveId" clId="{D6C44517-C345-4DCA-92BC-26BBAFC02020}" dt="2024-07-25T19:32:29.466" v="666" actId="20577"/>
          <ac:spMkLst>
            <pc:docMk/>
            <pc:sldMk cId="2385032039" sldId="258"/>
            <ac:spMk id="3" creationId="{00000000-0000-0000-0000-000000000000}"/>
          </ac:spMkLst>
        </pc:spChg>
      </pc:sldChg>
      <pc:sldChg chg="addSp delSp modSp mod">
        <pc:chgData name="Christopher Turner" userId="108b2705a18cd39f" providerId="LiveId" clId="{D6C44517-C345-4DCA-92BC-26BBAFC02020}" dt="2024-07-25T19:30:10.700" v="607" actId="478"/>
        <pc:sldMkLst>
          <pc:docMk/>
          <pc:sldMk cId="3382765918" sldId="259"/>
        </pc:sldMkLst>
        <pc:spChg chg="mod">
          <ac:chgData name="Christopher Turner" userId="108b2705a18cd39f" providerId="LiveId" clId="{D6C44517-C345-4DCA-92BC-26BBAFC02020}" dt="2024-07-25T19:22:54.742" v="255" actId="1076"/>
          <ac:spMkLst>
            <pc:docMk/>
            <pc:sldMk cId="3382765918" sldId="259"/>
            <ac:spMk id="2" creationId="{00000000-0000-0000-0000-000000000000}"/>
          </ac:spMkLst>
        </pc:spChg>
        <pc:spChg chg="mod">
          <ac:chgData name="Christopher Turner" userId="108b2705a18cd39f" providerId="LiveId" clId="{D6C44517-C345-4DCA-92BC-26BBAFC02020}" dt="2024-07-25T19:30:06.531" v="606" actId="6549"/>
          <ac:spMkLst>
            <pc:docMk/>
            <pc:sldMk cId="3382765918" sldId="259"/>
            <ac:spMk id="3" creationId="{00000000-0000-0000-0000-000000000000}"/>
          </ac:spMkLst>
        </pc:spChg>
        <pc:spChg chg="add mod">
          <ac:chgData name="Christopher Turner" userId="108b2705a18cd39f" providerId="LiveId" clId="{D6C44517-C345-4DCA-92BC-26BBAFC02020}" dt="2024-07-25T19:22:48.925" v="254" actId="1076"/>
          <ac:spMkLst>
            <pc:docMk/>
            <pc:sldMk cId="3382765918" sldId="259"/>
            <ac:spMk id="4" creationId="{6F78C5BD-FA19-F3BC-73FA-75F36732B267}"/>
          </ac:spMkLst>
        </pc:spChg>
        <pc:spChg chg="add del mod">
          <ac:chgData name="Christopher Turner" userId="108b2705a18cd39f" providerId="LiveId" clId="{D6C44517-C345-4DCA-92BC-26BBAFC02020}" dt="2024-07-25T19:30:10.700" v="607" actId="478"/>
          <ac:spMkLst>
            <pc:docMk/>
            <pc:sldMk cId="3382765918" sldId="259"/>
            <ac:spMk id="5" creationId="{92132502-712E-B746-93BC-F12428DF7D80}"/>
          </ac:spMkLst>
        </pc:spChg>
        <pc:spChg chg="add">
          <ac:chgData name="Christopher Turner" userId="108b2705a18cd39f" providerId="LiveId" clId="{D6C44517-C345-4DCA-92BC-26BBAFC02020}" dt="2024-07-25T19:26:07.359" v="312"/>
          <ac:spMkLst>
            <pc:docMk/>
            <pc:sldMk cId="3382765918" sldId="259"/>
            <ac:spMk id="6" creationId="{543EE461-4F3A-3A48-4EAA-C72D9B50C6A4}"/>
          </ac:spMkLst>
        </pc:spChg>
        <pc:spChg chg="add">
          <ac:chgData name="Christopher Turner" userId="108b2705a18cd39f" providerId="LiveId" clId="{D6C44517-C345-4DCA-92BC-26BBAFC02020}" dt="2024-07-25T19:26:10.785" v="313"/>
          <ac:spMkLst>
            <pc:docMk/>
            <pc:sldMk cId="3382765918" sldId="259"/>
            <ac:spMk id="7" creationId="{CF045A5C-8747-DF83-0AEE-CB1F05440876}"/>
          </ac:spMkLst>
        </pc:spChg>
      </pc:sldChg>
      <pc:sldChg chg="del">
        <pc:chgData name="Christopher Turner" userId="108b2705a18cd39f" providerId="LiveId" clId="{D6C44517-C345-4DCA-92BC-26BBAFC02020}" dt="2024-07-25T19:38:31.734" v="996" actId="2696"/>
        <pc:sldMkLst>
          <pc:docMk/>
          <pc:sldMk cId="2361836093" sldId="260"/>
        </pc:sldMkLst>
      </pc:sldChg>
      <pc:sldChg chg="addSp delSp modSp mod">
        <pc:chgData name="Christopher Turner" userId="108b2705a18cd39f" providerId="LiveId" clId="{D6C44517-C345-4DCA-92BC-26BBAFC02020}" dt="2024-07-25T20:18:55.664" v="1918" actId="20577"/>
        <pc:sldMkLst>
          <pc:docMk/>
          <pc:sldMk cId="3291260535" sldId="261"/>
        </pc:sldMkLst>
        <pc:spChg chg="add del mod">
          <ac:chgData name="Christopher Turner" userId="108b2705a18cd39f" providerId="LiveId" clId="{D6C44517-C345-4DCA-92BC-26BBAFC02020}" dt="2024-07-25T20:18:55.664" v="1918" actId="20577"/>
          <ac:spMkLst>
            <pc:docMk/>
            <pc:sldMk cId="3291260535" sldId="261"/>
            <ac:spMk id="3" creationId="{00000000-0000-0000-0000-000000000000}"/>
          </ac:spMkLst>
        </pc:spChg>
        <pc:graphicFrameChg chg="add mod">
          <ac:chgData name="Christopher Turner" userId="108b2705a18cd39f" providerId="LiveId" clId="{D6C44517-C345-4DCA-92BC-26BBAFC02020}" dt="2024-07-25T19:31:15.383" v="624"/>
          <ac:graphicFrameMkLst>
            <pc:docMk/>
            <pc:sldMk cId="3291260535" sldId="261"/>
            <ac:graphicFrameMk id="4" creationId="{E767D679-C6CE-0B9B-9DE0-025A33068BC2}"/>
          </ac:graphicFrameMkLst>
        </pc:graphicFrameChg>
      </pc:sldChg>
      <pc:sldChg chg="modSp add mod">
        <pc:chgData name="Christopher Turner" userId="108b2705a18cd39f" providerId="LiveId" clId="{D6C44517-C345-4DCA-92BC-26BBAFC02020}" dt="2024-07-25T20:24:49.168" v="1923"/>
        <pc:sldMkLst>
          <pc:docMk/>
          <pc:sldMk cId="2661206592" sldId="262"/>
        </pc:sldMkLst>
        <pc:spChg chg="mod">
          <ac:chgData name="Christopher Turner" userId="108b2705a18cd39f" providerId="LiveId" clId="{D6C44517-C345-4DCA-92BC-26BBAFC02020}" dt="2024-07-25T19:38:16.095" v="994" actId="20577"/>
          <ac:spMkLst>
            <pc:docMk/>
            <pc:sldMk cId="2661206592" sldId="262"/>
            <ac:spMk id="2" creationId="{00000000-0000-0000-0000-000000000000}"/>
          </ac:spMkLst>
        </pc:spChg>
        <pc:spChg chg="mod">
          <ac:chgData name="Christopher Turner" userId="108b2705a18cd39f" providerId="LiveId" clId="{D6C44517-C345-4DCA-92BC-26BBAFC02020}" dt="2024-07-25T20:24:49.168" v="1923"/>
          <ac:spMkLst>
            <pc:docMk/>
            <pc:sldMk cId="2661206592" sldId="262"/>
            <ac:spMk id="3" creationId="{00000000-0000-0000-0000-000000000000}"/>
          </ac:spMkLst>
        </pc:spChg>
        <pc:spChg chg="mod">
          <ac:chgData name="Christopher Turner" userId="108b2705a18cd39f" providerId="LiveId" clId="{D6C44517-C345-4DCA-92BC-26BBAFC02020}" dt="2024-07-25T19:37:15.524" v="908" actId="20577"/>
          <ac:spMkLst>
            <pc:docMk/>
            <pc:sldMk cId="2661206592" sldId="262"/>
            <ac:spMk id="4" creationId="{6F78C5BD-FA19-F3BC-73FA-75F36732B267}"/>
          </ac:spMkLst>
        </pc:spChg>
      </pc:sldChg>
      <pc:sldChg chg="modSp add mod">
        <pc:chgData name="Christopher Turner" userId="108b2705a18cd39f" providerId="LiveId" clId="{D6C44517-C345-4DCA-92BC-26BBAFC02020}" dt="2024-07-25T20:24:51.962" v="1924"/>
        <pc:sldMkLst>
          <pc:docMk/>
          <pc:sldMk cId="4218281971" sldId="263"/>
        </pc:sldMkLst>
        <pc:spChg chg="mod">
          <ac:chgData name="Christopher Turner" userId="108b2705a18cd39f" providerId="LiveId" clId="{D6C44517-C345-4DCA-92BC-26BBAFC02020}" dt="2024-07-25T19:38:09.714" v="969" actId="20577"/>
          <ac:spMkLst>
            <pc:docMk/>
            <pc:sldMk cId="4218281971" sldId="263"/>
            <ac:spMk id="2" creationId="{00000000-0000-0000-0000-000000000000}"/>
          </ac:spMkLst>
        </pc:spChg>
        <pc:spChg chg="mod">
          <ac:chgData name="Christopher Turner" userId="108b2705a18cd39f" providerId="LiveId" clId="{D6C44517-C345-4DCA-92BC-26BBAFC02020}" dt="2024-07-25T20:24:51.962" v="1924"/>
          <ac:spMkLst>
            <pc:docMk/>
            <pc:sldMk cId="4218281971" sldId="263"/>
            <ac:spMk id="3" creationId="{00000000-0000-0000-0000-000000000000}"/>
          </ac:spMkLst>
        </pc:spChg>
        <pc:spChg chg="mod">
          <ac:chgData name="Christopher Turner" userId="108b2705a18cd39f" providerId="LiveId" clId="{D6C44517-C345-4DCA-92BC-26BBAFC02020}" dt="2024-07-25T19:37:43.383" v="916" actId="20577"/>
          <ac:spMkLst>
            <pc:docMk/>
            <pc:sldMk cId="4218281971" sldId="263"/>
            <ac:spMk id="4" creationId="{6F78C5BD-FA19-F3BC-73FA-75F36732B267}"/>
          </ac:spMkLst>
        </pc:spChg>
      </pc:sldChg>
      <pc:sldChg chg="modSp add mod ord">
        <pc:chgData name="Christopher Turner" userId="108b2705a18cd39f" providerId="LiveId" clId="{D6C44517-C345-4DCA-92BC-26BBAFC02020}" dt="2024-07-25T20:24:40.356" v="1922" actId="20577"/>
        <pc:sldMkLst>
          <pc:docMk/>
          <pc:sldMk cId="4191233258" sldId="264"/>
        </pc:sldMkLst>
        <pc:spChg chg="mod">
          <ac:chgData name="Christopher Turner" userId="108b2705a18cd39f" providerId="LiveId" clId="{D6C44517-C345-4DCA-92BC-26BBAFC02020}" dt="2024-07-25T19:37:59.660" v="947" actId="6549"/>
          <ac:spMkLst>
            <pc:docMk/>
            <pc:sldMk cId="4191233258" sldId="264"/>
            <ac:spMk id="2" creationId="{00000000-0000-0000-0000-000000000000}"/>
          </ac:spMkLst>
        </pc:spChg>
        <pc:spChg chg="mod">
          <ac:chgData name="Christopher Turner" userId="108b2705a18cd39f" providerId="LiveId" clId="{D6C44517-C345-4DCA-92BC-26BBAFC02020}" dt="2024-07-25T20:24:40.356" v="1922" actId="20577"/>
          <ac:spMkLst>
            <pc:docMk/>
            <pc:sldMk cId="4191233258" sldId="264"/>
            <ac:spMk id="3" creationId="{00000000-0000-0000-0000-000000000000}"/>
          </ac:spMkLst>
        </pc:spChg>
        <pc:spChg chg="mod">
          <ac:chgData name="Christopher Turner" userId="108b2705a18cd39f" providerId="LiveId" clId="{D6C44517-C345-4DCA-92BC-26BBAFC02020}" dt="2024-07-25T19:37:48.826" v="921" actId="20577"/>
          <ac:spMkLst>
            <pc:docMk/>
            <pc:sldMk cId="4191233258" sldId="264"/>
            <ac:spMk id="4" creationId="{6F78C5BD-FA19-F3BC-73FA-75F36732B267}"/>
          </ac:spMkLst>
        </pc:spChg>
      </pc:sldChg>
      <pc:sldChg chg="addSp modSp add mod">
        <pc:chgData name="Christopher Turner" userId="108b2705a18cd39f" providerId="LiveId" clId="{D6C44517-C345-4DCA-92BC-26BBAFC02020}" dt="2024-07-25T19:46:49.951" v="1488"/>
        <pc:sldMkLst>
          <pc:docMk/>
          <pc:sldMk cId="77602882" sldId="265"/>
        </pc:sldMkLst>
        <pc:spChg chg="mod">
          <ac:chgData name="Christopher Turner" userId="108b2705a18cd39f" providerId="LiveId" clId="{D6C44517-C345-4DCA-92BC-26BBAFC02020}" dt="2024-07-25T19:38:41.875" v="1033" actId="20577"/>
          <ac:spMkLst>
            <pc:docMk/>
            <pc:sldMk cId="77602882" sldId="265"/>
            <ac:spMk id="2" creationId="{00000000-0000-0000-0000-000000000000}"/>
          </ac:spMkLst>
        </pc:spChg>
        <pc:spChg chg="mod">
          <ac:chgData name="Christopher Turner" userId="108b2705a18cd39f" providerId="LiveId" clId="{D6C44517-C345-4DCA-92BC-26BBAFC02020}" dt="2024-07-25T19:39:12.300" v="1079" actId="20577"/>
          <ac:spMkLst>
            <pc:docMk/>
            <pc:sldMk cId="77602882" sldId="265"/>
            <ac:spMk id="3" creationId="{00000000-0000-0000-0000-000000000000}"/>
          </ac:spMkLst>
        </pc:spChg>
        <pc:spChg chg="mod">
          <ac:chgData name="Christopher Turner" userId="108b2705a18cd39f" providerId="LiveId" clId="{D6C44517-C345-4DCA-92BC-26BBAFC02020}" dt="2024-07-25T19:45:27.579" v="1487" actId="20577"/>
          <ac:spMkLst>
            <pc:docMk/>
            <pc:sldMk cId="77602882" sldId="265"/>
            <ac:spMk id="4" creationId="{6F78C5BD-FA19-F3BC-73FA-75F36732B267}"/>
          </ac:spMkLst>
        </pc:spChg>
        <pc:spChg chg="add">
          <ac:chgData name="Christopher Turner" userId="108b2705a18cd39f" providerId="LiveId" clId="{D6C44517-C345-4DCA-92BC-26BBAFC02020}" dt="2024-07-25T19:46:49.951" v="1488"/>
          <ac:spMkLst>
            <pc:docMk/>
            <pc:sldMk cId="77602882" sldId="265"/>
            <ac:spMk id="5" creationId="{BA5DC2C7-4EC1-91D1-04DB-0268B58EF734}"/>
          </ac:spMkLst>
        </pc:spChg>
      </pc:sldChg>
      <pc:sldChg chg="add del">
        <pc:chgData name="Christopher Turner" userId="108b2705a18cd39f" providerId="LiveId" clId="{D6C44517-C345-4DCA-92BC-26BBAFC02020}" dt="2024-07-25T19:39:23.194" v="1081" actId="2890"/>
        <pc:sldMkLst>
          <pc:docMk/>
          <pc:sldMk cId="242601211" sldId="266"/>
        </pc:sldMkLst>
      </pc:sldChg>
      <pc:sldChg chg="modSp new mod ord">
        <pc:chgData name="Christopher Turner" userId="108b2705a18cd39f" providerId="LiveId" clId="{D6C44517-C345-4DCA-92BC-26BBAFC02020}" dt="2024-07-25T19:43:02.996" v="1373"/>
        <pc:sldMkLst>
          <pc:docMk/>
          <pc:sldMk cId="2357912295" sldId="266"/>
        </pc:sldMkLst>
        <pc:spChg chg="mod">
          <ac:chgData name="Christopher Turner" userId="108b2705a18cd39f" providerId="LiveId" clId="{D6C44517-C345-4DCA-92BC-26BBAFC02020}" dt="2024-07-25T19:40:53.758" v="1270" actId="20577"/>
          <ac:spMkLst>
            <pc:docMk/>
            <pc:sldMk cId="2357912295" sldId="266"/>
            <ac:spMk id="2" creationId="{3D7B3BD4-ECBA-DED0-C9B9-A577AF386EB5}"/>
          </ac:spMkLst>
        </pc:spChg>
        <pc:spChg chg="mod">
          <ac:chgData name="Christopher Turner" userId="108b2705a18cd39f" providerId="LiveId" clId="{D6C44517-C345-4DCA-92BC-26BBAFC02020}" dt="2024-07-25T19:40:47.435" v="1262" actId="20577"/>
          <ac:spMkLst>
            <pc:docMk/>
            <pc:sldMk cId="2357912295" sldId="266"/>
            <ac:spMk id="3" creationId="{F95E2A37-E369-BD1A-E50B-B049F9C4C2CC}"/>
          </ac:spMkLst>
        </pc:spChg>
      </pc:sldChg>
      <pc:sldChg chg="modSp add mod ord">
        <pc:chgData name="Christopher Turner" userId="108b2705a18cd39f" providerId="LiveId" clId="{D6C44517-C345-4DCA-92BC-26BBAFC02020}" dt="2024-07-25T19:43:12.129" v="1375"/>
        <pc:sldMkLst>
          <pc:docMk/>
          <pc:sldMk cId="695019442" sldId="267"/>
        </pc:sldMkLst>
        <pc:spChg chg="mod">
          <ac:chgData name="Christopher Turner" userId="108b2705a18cd39f" providerId="LiveId" clId="{D6C44517-C345-4DCA-92BC-26BBAFC02020}" dt="2024-07-25T19:40:58.685" v="1272" actId="20577"/>
          <ac:spMkLst>
            <pc:docMk/>
            <pc:sldMk cId="695019442" sldId="267"/>
            <ac:spMk id="2" creationId="{3D7B3BD4-ECBA-DED0-C9B9-A577AF386EB5}"/>
          </ac:spMkLst>
        </pc:spChg>
      </pc:sldChg>
      <pc:sldChg chg="modSp add mod ord">
        <pc:chgData name="Christopher Turner" userId="108b2705a18cd39f" providerId="LiveId" clId="{D6C44517-C345-4DCA-92BC-26BBAFC02020}" dt="2024-07-25T19:43:44.415" v="1391" actId="20577"/>
        <pc:sldMkLst>
          <pc:docMk/>
          <pc:sldMk cId="3298747479" sldId="268"/>
        </pc:sldMkLst>
        <pc:spChg chg="mod">
          <ac:chgData name="Christopher Turner" userId="108b2705a18cd39f" providerId="LiveId" clId="{D6C44517-C345-4DCA-92BC-26BBAFC02020}" dt="2024-07-25T19:43:44.415" v="1391" actId="20577"/>
          <ac:spMkLst>
            <pc:docMk/>
            <pc:sldMk cId="3298747479" sldId="268"/>
            <ac:spMk id="2" creationId="{3D7B3BD4-ECBA-DED0-C9B9-A577AF386EB5}"/>
          </ac:spMkLst>
        </pc:spChg>
      </pc:sldChg>
      <pc:sldChg chg="modSp add mod">
        <pc:chgData name="Christopher Turner" userId="108b2705a18cd39f" providerId="LiveId" clId="{D6C44517-C345-4DCA-92BC-26BBAFC02020}" dt="2024-07-25T19:41:23.615" v="1296" actId="20577"/>
        <pc:sldMkLst>
          <pc:docMk/>
          <pc:sldMk cId="232526807" sldId="269"/>
        </pc:sldMkLst>
        <pc:spChg chg="mod">
          <ac:chgData name="Christopher Turner" userId="108b2705a18cd39f" providerId="LiveId" clId="{D6C44517-C345-4DCA-92BC-26BBAFC02020}" dt="2024-07-25T19:41:23.615" v="1296" actId="20577"/>
          <ac:spMkLst>
            <pc:docMk/>
            <pc:sldMk cId="232526807" sldId="269"/>
            <ac:spMk id="2" creationId="{3D7B3BD4-ECBA-DED0-C9B9-A577AF386EB5}"/>
          </ac:spMkLst>
        </pc:spChg>
      </pc:sldChg>
      <pc:sldChg chg="add">
        <pc:chgData name="Christopher Turner" userId="108b2705a18cd39f" providerId="LiveId" clId="{D6C44517-C345-4DCA-92BC-26BBAFC02020}" dt="2024-07-25T19:43:31.155" v="1376" actId="2890"/>
        <pc:sldMkLst>
          <pc:docMk/>
          <pc:sldMk cId="2249364170" sldId="270"/>
        </pc:sldMkLst>
      </pc:sldChg>
      <pc:sldChg chg="modSp add mod">
        <pc:chgData name="Christopher Turner" userId="108b2705a18cd39f" providerId="LiveId" clId="{D6C44517-C345-4DCA-92BC-26BBAFC02020}" dt="2024-07-25T19:44:00.134" v="1394" actId="20577"/>
        <pc:sldMkLst>
          <pc:docMk/>
          <pc:sldMk cId="1221097782" sldId="271"/>
        </pc:sldMkLst>
        <pc:spChg chg="mod">
          <ac:chgData name="Christopher Turner" userId="108b2705a18cd39f" providerId="LiveId" clId="{D6C44517-C345-4DCA-92BC-26BBAFC02020}" dt="2024-07-25T19:44:00.134" v="1394" actId="20577"/>
          <ac:spMkLst>
            <pc:docMk/>
            <pc:sldMk cId="1221097782" sldId="271"/>
            <ac:spMk id="2" creationId="{3D7B3BD4-ECBA-DED0-C9B9-A577AF386EB5}"/>
          </ac:spMkLst>
        </pc:spChg>
      </pc:sldChg>
      <pc:sldChg chg="modSp add mod">
        <pc:chgData name="Christopher Turner" userId="108b2705a18cd39f" providerId="LiveId" clId="{D6C44517-C345-4DCA-92BC-26BBAFC02020}" dt="2024-07-25T20:25:37.664" v="2012" actId="20577"/>
        <pc:sldMkLst>
          <pc:docMk/>
          <pc:sldMk cId="3624028729" sldId="272"/>
        </pc:sldMkLst>
        <pc:spChg chg="mod">
          <ac:chgData name="Christopher Turner" userId="108b2705a18cd39f" providerId="LiveId" clId="{D6C44517-C345-4DCA-92BC-26BBAFC02020}" dt="2024-07-25T19:49:07.729" v="1717" actId="20577"/>
          <ac:spMkLst>
            <pc:docMk/>
            <pc:sldMk cId="3624028729" sldId="272"/>
            <ac:spMk id="2" creationId="{00000000-0000-0000-0000-000000000000}"/>
          </ac:spMkLst>
        </pc:spChg>
        <pc:spChg chg="mod">
          <ac:chgData name="Christopher Turner" userId="108b2705a18cd39f" providerId="LiveId" clId="{D6C44517-C345-4DCA-92BC-26BBAFC02020}" dt="2024-07-25T20:25:37.664" v="2012" actId="20577"/>
          <ac:spMkLst>
            <pc:docMk/>
            <pc:sldMk cId="3624028729" sldId="272"/>
            <ac:spMk id="3" creationId="{00000000-0000-0000-0000-000000000000}"/>
          </ac:spMkLst>
        </pc:spChg>
      </pc:sldChg>
    </pc:docChg>
  </pc:docChgLst>
  <pc:docChgLst>
    <pc:chgData name="Christopher Turner" userId="108b2705a18cd39f" providerId="LiveId" clId="{4FE8CBD7-78BF-4B93-AD3E-27E34B92CF03}"/>
    <pc:docChg chg="undo custSel modSld">
      <pc:chgData name="Christopher Turner" userId="108b2705a18cd39f" providerId="LiveId" clId="{4FE8CBD7-78BF-4B93-AD3E-27E34B92CF03}" dt="2024-07-29T22:08:59.279" v="111" actId="1076"/>
      <pc:docMkLst>
        <pc:docMk/>
      </pc:docMkLst>
      <pc:sldChg chg="addSp delSp modSp mod">
        <pc:chgData name="Christopher Turner" userId="108b2705a18cd39f" providerId="LiveId" clId="{4FE8CBD7-78BF-4B93-AD3E-27E34B92CF03}" dt="2024-07-29T22:08:39.236" v="75" actId="1037"/>
        <pc:sldMkLst>
          <pc:docMk/>
          <pc:sldMk cId="81684999" sldId="276"/>
        </pc:sldMkLst>
        <pc:spChg chg="mod">
          <ac:chgData name="Christopher Turner" userId="108b2705a18cd39f" providerId="LiveId" clId="{4FE8CBD7-78BF-4B93-AD3E-27E34B92CF03}" dt="2024-07-29T21:59:41.860" v="31" actId="1076"/>
          <ac:spMkLst>
            <pc:docMk/>
            <pc:sldMk cId="81684999" sldId="276"/>
            <ac:spMk id="3" creationId="{F95E2A37-E369-BD1A-E50B-B049F9C4C2CC}"/>
          </ac:spMkLst>
        </pc:spChg>
        <pc:spChg chg="mod">
          <ac:chgData name="Christopher Turner" userId="108b2705a18cd39f" providerId="LiveId" clId="{4FE8CBD7-78BF-4B93-AD3E-27E34B92CF03}" dt="2024-07-29T22:08:39.236" v="75" actId="1037"/>
          <ac:spMkLst>
            <pc:docMk/>
            <pc:sldMk cId="81684999" sldId="276"/>
            <ac:spMk id="6" creationId="{4104B51A-6C83-3663-1160-E079108B01E5}"/>
          </ac:spMkLst>
        </pc:spChg>
        <pc:spChg chg="mod">
          <ac:chgData name="Christopher Turner" userId="108b2705a18cd39f" providerId="LiveId" clId="{4FE8CBD7-78BF-4B93-AD3E-27E34B92CF03}" dt="2024-07-29T21:56:23.950" v="0" actId="20577"/>
          <ac:spMkLst>
            <pc:docMk/>
            <pc:sldMk cId="81684999" sldId="276"/>
            <ac:spMk id="10" creationId="{DBEC776E-E2BB-CC44-1EA1-744B77246396}"/>
          </ac:spMkLst>
        </pc:spChg>
        <pc:spChg chg="mod">
          <ac:chgData name="Christopher Turner" userId="108b2705a18cd39f" providerId="LiveId" clId="{4FE8CBD7-78BF-4B93-AD3E-27E34B92CF03}" dt="2024-07-29T22:00:01.797" v="39" actId="14100"/>
          <ac:spMkLst>
            <pc:docMk/>
            <pc:sldMk cId="81684999" sldId="276"/>
            <ac:spMk id="18" creationId="{34C3CB71-02F5-6B27-265E-AF122730097B}"/>
          </ac:spMkLst>
        </pc:spChg>
        <pc:grpChg chg="add del">
          <ac:chgData name="Christopher Turner" userId="108b2705a18cd39f" providerId="LiveId" clId="{4FE8CBD7-78BF-4B93-AD3E-27E34B92CF03}" dt="2024-07-29T21:59:29.671" v="26" actId="478"/>
          <ac:grpSpMkLst>
            <pc:docMk/>
            <pc:sldMk cId="81684999" sldId="276"/>
            <ac:grpSpMk id="8" creationId="{DDEBE423-5BB0-1151-5816-6C62721B10A5}"/>
          </ac:grpSpMkLst>
        </pc:grpChg>
        <pc:picChg chg="add del mod">
          <ac:chgData name="Christopher Turner" userId="108b2705a18cd39f" providerId="LiveId" clId="{4FE8CBD7-78BF-4B93-AD3E-27E34B92CF03}" dt="2024-07-29T21:58:33.813" v="20" actId="478"/>
          <ac:picMkLst>
            <pc:docMk/>
            <pc:sldMk cId="81684999" sldId="276"/>
            <ac:picMk id="4" creationId="{545162EB-87CC-5B77-91DC-5C2AE176BF52}"/>
          </ac:picMkLst>
        </pc:picChg>
        <pc:picChg chg="add mod">
          <ac:chgData name="Christopher Turner" userId="108b2705a18cd39f" providerId="LiveId" clId="{4FE8CBD7-78BF-4B93-AD3E-27E34B92CF03}" dt="2024-07-29T22:00:05.212" v="44" actId="1035"/>
          <ac:picMkLst>
            <pc:docMk/>
            <pc:sldMk cId="81684999" sldId="276"/>
            <ac:picMk id="7" creationId="{8AD21E31-BAAC-48BF-5E38-922BAE70807D}"/>
          </ac:picMkLst>
        </pc:picChg>
      </pc:sldChg>
      <pc:sldChg chg="modSp mod">
        <pc:chgData name="Christopher Turner" userId="108b2705a18cd39f" providerId="LiveId" clId="{4FE8CBD7-78BF-4B93-AD3E-27E34B92CF03}" dt="2024-07-29T22:08:59.279" v="111" actId="1076"/>
        <pc:sldMkLst>
          <pc:docMk/>
          <pc:sldMk cId="3213317525" sldId="277"/>
        </pc:sldMkLst>
        <pc:spChg chg="mod">
          <ac:chgData name="Christopher Turner" userId="108b2705a18cd39f" providerId="LiveId" clId="{4FE8CBD7-78BF-4B93-AD3E-27E34B92CF03}" dt="2024-07-29T22:08:59.279" v="111" actId="1076"/>
          <ac:spMkLst>
            <pc:docMk/>
            <pc:sldMk cId="3213317525" sldId="277"/>
            <ac:spMk id="6" creationId="{4104B51A-6C83-3663-1160-E079108B01E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7/29/2024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32357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More key facts:</a:t>
            </a:r>
          </a:p>
          <a:p>
            <a:pPr marL="171450" indent="-171450">
              <a:buFont typeface="Arial" panose="020B0604020202020204" pitchFamily="34" charset="0"/>
              <a:buChar char="•"/>
            </a:pPr>
            <a:r>
              <a:rPr lang="en-US" b="1" dirty="0"/>
              <a:t>Academic conference: </a:t>
            </a:r>
            <a:r>
              <a:rPr lang="en-US" dirty="0"/>
              <a:t>CHI 2016, SIGGRAPH 2015, EuroVis 2015, VAST 2014, AVI 2016, KDD 2016, UIST 2015, INTERACT 2015, MICCAI 2015, PacificVis 2015, ICDM 2015, WSCG 2016, NIPS 2015, CVPR 2016, WWW 2016, CIKM 2015, AAAI 2016, VMV 2014, CGI 2015, CSCW 2016, ICPR 2016, HICSS 2016, IEEE VR 2015, FG 2015, ICCS 2014, TAP 2015, IJCNN 2015, ICASSP 2016, ICML 2016, IJCAI 2016, VRST 2015, ECCV 2016, ICIP 2015, SCCG 2014, FM 2015, PADL 2016, SBMF 2015, PEPM 2016, SIGMOD 2016, ICFEM 2015, SEFM 2015, LOPSTR 2015, iFM 2016, FMICS 2015, TASE 2015, PPDP 2015, WFLP 2014, UbiComp 2014, ICANN 2014</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2357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7/29/2024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7/29/2024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26929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7/29/2024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Text 2">
            <a:extLst>
              <a:ext uri="{FF2B5EF4-FFF2-40B4-BE49-F238E27FC236}">
                <a16:creationId xmlns:a16="http://schemas.microsoft.com/office/drawing/2014/main" id="{E36D19F5-0A1F-565D-CB08-37250A0CCA1A}"/>
              </a:ext>
            </a:extLst>
          </p:cNvPr>
          <p:cNvSpPr/>
          <p:nvPr/>
        </p:nvSpPr>
        <p:spPr>
          <a:xfrm>
            <a:off x="446533" y="1513743"/>
            <a:ext cx="8046678" cy="577530"/>
          </a:xfrm>
          <a:prstGeom prst="rect">
            <a:avLst/>
          </a:prstGeom>
        </p:spPr>
        <p:txBody>
          <a:bodyPr wrap="square">
            <a:spAutoFit/>
          </a:bodyPr>
          <a:lstStyle/>
          <a:p>
            <a:pPr>
              <a:lnSpc>
                <a:spcPct val="150000"/>
              </a:lnSpc>
            </a:pPr>
            <a:r>
              <a:rPr lang="en-US" sz="2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How to Make the Most Money$ with one Movie</a:t>
            </a:r>
          </a:p>
        </p:txBody>
      </p:sp>
      <p:sp>
        <p:nvSpPr>
          <p:cNvPr id="10" name="Content Placeholder 2">
            <a:extLst>
              <a:ext uri="{FF2B5EF4-FFF2-40B4-BE49-F238E27FC236}">
                <a16:creationId xmlns:a16="http://schemas.microsoft.com/office/drawing/2014/main" id="{B0185A13-6EC9-24BD-079F-0B4EEAEF0EF0}"/>
              </a:ext>
            </a:extLst>
          </p:cNvPr>
          <p:cNvSpPr txBox="1">
            <a:spLocks/>
          </p:cNvSpPr>
          <p:nvPr/>
        </p:nvSpPr>
        <p:spPr>
          <a:xfrm>
            <a:off x="823784" y="2372034"/>
            <a:ext cx="9959546" cy="2100872"/>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We are representatives for a small indie film company. Today we will share with you the insights that we have gained in our search for determining the greatest return for your investment. </a:t>
            </a:r>
          </a:p>
        </p:txBody>
      </p:sp>
      <p:sp>
        <p:nvSpPr>
          <p:cNvPr id="12" name="Title 1">
            <a:extLst>
              <a:ext uri="{FF2B5EF4-FFF2-40B4-BE49-F238E27FC236}">
                <a16:creationId xmlns:a16="http://schemas.microsoft.com/office/drawing/2014/main" id="{717BB65D-DAB5-24C8-6A0A-A5D71AB66F19}"/>
              </a:ext>
            </a:extLst>
          </p:cNvPr>
          <p:cNvSpPr txBox="1">
            <a:spLocks/>
          </p:cNvSpPr>
          <p:nvPr/>
        </p:nvSpPr>
        <p:spPr>
          <a:xfrm>
            <a:off x="8220881" y="443914"/>
            <a:ext cx="3620697" cy="509412"/>
          </a:xfrm>
          <a:prstGeom prst="rect">
            <a:avLst/>
          </a:prstGeom>
          <a:effectLst/>
        </p:spPr>
        <p:txBody>
          <a:bodyPr vert="horz" lIns="91440" tIns="45720" rIns="91440" bIns="45720" rtlCol="0" anchor="b">
            <a:normAutofit fontScale="47500" lnSpcReduction="20000"/>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Segoe UI Light" panose="020B0702040204020203" pitchFamily="34" charset="0"/>
                <a:ea typeface="Segoe UI Light" panose="020B0702040204020203" pitchFamily="34" charset="0"/>
                <a:cs typeface="Segoe UI" panose="020B0502040204020203" pitchFamily="34" charset="0"/>
              </a:rPr>
              <a:t>Project 1 – Mo Money$ Movie$</a:t>
            </a:r>
          </a:p>
        </p:txBody>
      </p:sp>
    </p:spTree>
    <p:extLst>
      <p:ext uri="{BB962C8B-B14F-4D97-AF65-F5344CB8AC3E}">
        <p14:creationId xmlns:p14="http://schemas.microsoft.com/office/powerpoint/2010/main" val="2385032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E2A37-E369-BD1A-E50B-B049F9C4C2CC}"/>
              </a:ext>
            </a:extLst>
          </p:cNvPr>
          <p:cNvSpPr>
            <a:spLocks noGrp="1"/>
          </p:cNvSpPr>
          <p:nvPr>
            <p:ph idx="4294967295"/>
          </p:nvPr>
        </p:nvSpPr>
        <p:spPr>
          <a:xfrm>
            <a:off x="173881" y="622370"/>
            <a:ext cx="5348553" cy="736872"/>
          </a:xfrm>
        </p:spPr>
        <p:txBody>
          <a:bodyPr>
            <a:normAutofit fontScale="92500" lnSpcReduction="10000"/>
          </a:bodyPr>
          <a:lstStyle/>
          <a:p>
            <a:r>
              <a:rPr lang="en-US" dirty="0">
                <a:solidFill>
                  <a:schemeClr val="tx1"/>
                </a:solidFill>
              </a:rPr>
              <a:t>Of the 2,316 movies, Drama is the highest reported</a:t>
            </a:r>
          </a:p>
          <a:p>
            <a:r>
              <a:rPr lang="en-US" dirty="0">
                <a:solidFill>
                  <a:schemeClr val="tx1"/>
                </a:solidFill>
              </a:rPr>
              <a:t>Adventure only takes up 8% of the movies by volume.</a:t>
            </a:r>
          </a:p>
        </p:txBody>
      </p:sp>
      <p:sp>
        <p:nvSpPr>
          <p:cNvPr id="6" name="Title 1">
            <a:extLst>
              <a:ext uri="{FF2B5EF4-FFF2-40B4-BE49-F238E27FC236}">
                <a16:creationId xmlns:a16="http://schemas.microsoft.com/office/drawing/2014/main" id="{4104B51A-6C83-3663-1160-E079108B01E5}"/>
              </a:ext>
            </a:extLst>
          </p:cNvPr>
          <p:cNvSpPr txBox="1">
            <a:spLocks/>
          </p:cNvSpPr>
          <p:nvPr/>
        </p:nvSpPr>
        <p:spPr>
          <a:xfrm>
            <a:off x="3896497" y="-74142"/>
            <a:ext cx="4629665" cy="521644"/>
          </a:xfrm>
          <a:prstGeom prst="rect">
            <a:avLst/>
          </a:prstGeom>
        </p:spPr>
        <p:txBody>
          <a:bodyPr vert="horz" lIns="91440" tIns="45720" rIns="91440" bIns="45720" rtlCol="0" anchor="b">
            <a:normAutofit fontScale="775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Genre vs rating and revenue</a:t>
            </a:r>
          </a:p>
        </p:txBody>
      </p:sp>
      <p:pic>
        <p:nvPicPr>
          <p:cNvPr id="16" name="Picture 15" descr="A pie chart with different colored circles&#10;&#10;Description automatically generated">
            <a:extLst>
              <a:ext uri="{FF2B5EF4-FFF2-40B4-BE49-F238E27FC236}">
                <a16:creationId xmlns:a16="http://schemas.microsoft.com/office/drawing/2014/main" id="{FCF9F9C8-B2EF-96BB-993B-2A44117B787C}"/>
              </a:ext>
            </a:extLst>
          </p:cNvPr>
          <p:cNvPicPr>
            <a:picLocks noChangeAspect="1"/>
          </p:cNvPicPr>
          <p:nvPr/>
        </p:nvPicPr>
        <p:blipFill>
          <a:blip r:embed="rId2"/>
          <a:stretch>
            <a:fillRect/>
          </a:stretch>
        </p:blipFill>
        <p:spPr>
          <a:xfrm>
            <a:off x="6096000" y="1146633"/>
            <a:ext cx="5320757" cy="4352523"/>
          </a:xfrm>
          <a:prstGeom prst="rect">
            <a:avLst/>
          </a:prstGeom>
        </p:spPr>
      </p:pic>
      <p:sp>
        <p:nvSpPr>
          <p:cNvPr id="18" name="Content Placeholder 2">
            <a:extLst>
              <a:ext uri="{FF2B5EF4-FFF2-40B4-BE49-F238E27FC236}">
                <a16:creationId xmlns:a16="http://schemas.microsoft.com/office/drawing/2014/main" id="{34C3CB71-02F5-6B27-265E-AF122730097B}"/>
              </a:ext>
            </a:extLst>
          </p:cNvPr>
          <p:cNvSpPr txBox="1">
            <a:spLocks/>
          </p:cNvSpPr>
          <p:nvPr/>
        </p:nvSpPr>
        <p:spPr>
          <a:xfrm>
            <a:off x="5884082" y="5520910"/>
            <a:ext cx="6307918" cy="73385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tx1"/>
                </a:solidFill>
              </a:rPr>
              <a:t>Adventure has the highest revenue, followed closely by Action</a:t>
            </a:r>
          </a:p>
        </p:txBody>
      </p:sp>
      <p:pic>
        <p:nvPicPr>
          <p:cNvPr id="7" name="Picture 6" descr="A colorful pie chart with text&#10;&#10;Description automatically generated">
            <a:extLst>
              <a:ext uri="{FF2B5EF4-FFF2-40B4-BE49-F238E27FC236}">
                <a16:creationId xmlns:a16="http://schemas.microsoft.com/office/drawing/2014/main" id="{8AD21E31-BAAC-48BF-5E38-922BAE70807D}"/>
              </a:ext>
            </a:extLst>
          </p:cNvPr>
          <p:cNvPicPr>
            <a:picLocks noChangeAspect="1"/>
          </p:cNvPicPr>
          <p:nvPr/>
        </p:nvPicPr>
        <p:blipFill>
          <a:blip r:embed="rId3"/>
          <a:stretch>
            <a:fillRect/>
          </a:stretch>
        </p:blipFill>
        <p:spPr>
          <a:xfrm>
            <a:off x="173881" y="1378775"/>
            <a:ext cx="5710201" cy="5234801"/>
          </a:xfrm>
          <a:prstGeom prst="rect">
            <a:avLst/>
          </a:prstGeom>
        </p:spPr>
      </p:pic>
    </p:spTree>
    <p:extLst>
      <p:ext uri="{BB962C8B-B14F-4D97-AF65-F5344CB8AC3E}">
        <p14:creationId xmlns:p14="http://schemas.microsoft.com/office/powerpoint/2010/main" val="81684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E2A37-E369-BD1A-E50B-B049F9C4C2CC}"/>
              </a:ext>
            </a:extLst>
          </p:cNvPr>
          <p:cNvSpPr>
            <a:spLocks noGrp="1"/>
          </p:cNvSpPr>
          <p:nvPr>
            <p:ph idx="4294967295"/>
          </p:nvPr>
        </p:nvSpPr>
        <p:spPr>
          <a:xfrm>
            <a:off x="581025" y="1180804"/>
            <a:ext cx="4175801" cy="3935945"/>
          </a:xfrm>
        </p:spPr>
        <p:txBody>
          <a:bodyPr/>
          <a:lstStyle/>
          <a:p>
            <a:r>
              <a:rPr lang="en-US" dirty="0">
                <a:solidFill>
                  <a:schemeClr val="tx1"/>
                </a:solidFill>
              </a:rPr>
              <a:t>Shown previously,  Adventure has a low saturation.</a:t>
            </a:r>
          </a:p>
          <a:p>
            <a:r>
              <a:rPr lang="en-US" dirty="0">
                <a:solidFill>
                  <a:schemeClr val="tx1"/>
                </a:solidFill>
              </a:rPr>
              <a:t>But you can clearly see that it’s ROI is well above most other genres.</a:t>
            </a:r>
          </a:p>
          <a:p>
            <a:r>
              <a:rPr lang="en-US" dirty="0">
                <a:solidFill>
                  <a:schemeClr val="tx1"/>
                </a:solidFill>
              </a:rPr>
              <a:t>This make genre a great choice for a new movie.</a:t>
            </a:r>
          </a:p>
        </p:txBody>
      </p:sp>
      <p:sp>
        <p:nvSpPr>
          <p:cNvPr id="6" name="Title 1">
            <a:extLst>
              <a:ext uri="{FF2B5EF4-FFF2-40B4-BE49-F238E27FC236}">
                <a16:creationId xmlns:a16="http://schemas.microsoft.com/office/drawing/2014/main" id="{4104B51A-6C83-3663-1160-E079108B01E5}"/>
              </a:ext>
            </a:extLst>
          </p:cNvPr>
          <p:cNvSpPr txBox="1">
            <a:spLocks/>
          </p:cNvSpPr>
          <p:nvPr/>
        </p:nvSpPr>
        <p:spPr>
          <a:xfrm>
            <a:off x="3557598" y="-74141"/>
            <a:ext cx="5372218" cy="521644"/>
          </a:xfrm>
          <a:prstGeom prst="rect">
            <a:avLst/>
          </a:prstGeom>
        </p:spPr>
        <p:txBody>
          <a:bodyPr vert="horz" lIns="91440" tIns="45720" rIns="91440" bIns="45720" rtlCol="0" anchor="b">
            <a:normAutofit fontScale="850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Genre vs Return on investment</a:t>
            </a:r>
          </a:p>
        </p:txBody>
      </p:sp>
      <p:grpSp>
        <p:nvGrpSpPr>
          <p:cNvPr id="2" name="Group 1">
            <a:extLst>
              <a:ext uri="{FF2B5EF4-FFF2-40B4-BE49-F238E27FC236}">
                <a16:creationId xmlns:a16="http://schemas.microsoft.com/office/drawing/2014/main" id="{2B2C7651-A1EE-7D62-1587-A87C9132013E}"/>
              </a:ext>
            </a:extLst>
          </p:cNvPr>
          <p:cNvGrpSpPr/>
          <p:nvPr/>
        </p:nvGrpSpPr>
        <p:grpSpPr>
          <a:xfrm>
            <a:off x="5038928" y="1180804"/>
            <a:ext cx="7062280" cy="5677196"/>
            <a:chOff x="0" y="0"/>
            <a:chExt cx="3603625" cy="3158490"/>
          </a:xfrm>
        </p:grpSpPr>
        <p:pic>
          <p:nvPicPr>
            <p:cNvPr id="4" name="Picture 3">
              <a:extLst>
                <a:ext uri="{FF2B5EF4-FFF2-40B4-BE49-F238E27FC236}">
                  <a16:creationId xmlns:a16="http://schemas.microsoft.com/office/drawing/2014/main" id="{E83BB578-3172-E410-208D-49C3C7ABE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03625" cy="2700020"/>
            </a:xfrm>
            <a:prstGeom prst="rect">
              <a:avLst/>
            </a:prstGeom>
          </p:spPr>
        </p:pic>
        <p:sp>
          <p:nvSpPr>
            <p:cNvPr id="5" name="Text Box 1">
              <a:extLst>
                <a:ext uri="{FF2B5EF4-FFF2-40B4-BE49-F238E27FC236}">
                  <a16:creationId xmlns:a16="http://schemas.microsoft.com/office/drawing/2014/main" id="{46E64252-C676-5A42-B746-5163FEDF0909}"/>
                </a:ext>
              </a:extLst>
            </p:cNvPr>
            <p:cNvSpPr txBox="1"/>
            <p:nvPr/>
          </p:nvSpPr>
          <p:spPr>
            <a:xfrm>
              <a:off x="0" y="2752725"/>
              <a:ext cx="3603625" cy="40576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900" i="1" kern="10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7 Adventure and action movies deliver the highest return on investment.</a:t>
              </a:r>
            </a:p>
          </p:txBody>
        </p:sp>
      </p:grpSp>
    </p:spTree>
    <p:extLst>
      <p:ext uri="{BB962C8B-B14F-4D97-AF65-F5344CB8AC3E}">
        <p14:creationId xmlns:p14="http://schemas.microsoft.com/office/powerpoint/2010/main" val="3213317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sz="3200" dirty="0">
                <a:solidFill>
                  <a:srgbClr val="FFFFFF"/>
                </a:solidFill>
              </a:rPr>
              <a:t>conclusion</a:t>
            </a:r>
            <a:endParaRPr lang="en-US" sz="1400" dirty="0">
              <a:solidFill>
                <a:srgbClr val="FFFFFF"/>
              </a:solidFill>
            </a:endParaRPr>
          </a:p>
        </p:txBody>
      </p:sp>
      <p:sp>
        <p:nvSpPr>
          <p:cNvPr id="3" name="Content Placeholder 2"/>
          <p:cNvSpPr>
            <a:spLocks noGrp="1"/>
          </p:cNvSpPr>
          <p:nvPr>
            <p:ph type="body" idx="4294967295"/>
          </p:nvPr>
        </p:nvSpPr>
        <p:spPr>
          <a:xfrm>
            <a:off x="429638" y="1975965"/>
            <a:ext cx="11332723" cy="4624387"/>
          </a:xfrm>
        </p:spPr>
        <p:txBody>
          <a:bodyPr anchor="ctr">
            <a:norm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B</a:t>
            </a:r>
            <a:r>
              <a:rPr lang="en-US" sz="1800" dirty="0">
                <a:effectLst/>
                <a:latin typeface="Calibri" panose="020F0502020204030204" pitchFamily="34" charset="0"/>
                <a:ea typeface="Calibri" panose="020F0502020204030204" pitchFamily="34" charset="0"/>
                <a:cs typeface="Times New Roman" panose="02020603050405020304" pitchFamily="18" charset="0"/>
              </a:rPr>
              <a:t>eing highly rated is not an important factor in making profit. An average rating of 6-7 out of 10 is sufficient.</a:t>
            </a:r>
            <a:endParaRPr lang="en-US" dirty="0"/>
          </a:p>
          <a:p>
            <a:r>
              <a:rPr lang="en-US" sz="1800" dirty="0">
                <a:effectLst/>
                <a:latin typeface="Calibri" panose="020F0502020204030204" pitchFamily="34" charset="0"/>
                <a:ea typeface="Calibri" panose="020F0502020204030204" pitchFamily="34" charset="0"/>
                <a:cs typeface="Times New Roman" panose="02020603050405020304" pitchFamily="18" charset="0"/>
              </a:rPr>
              <a:t>Our genre should be an action-adventure movie to utilize our top two highest earning genres.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top ten of each genre suggests that a higher budget does not guarantee a higher ROI. </a:t>
            </a:r>
            <a:r>
              <a:rPr lang="en-US" dirty="0">
                <a:latin typeface="Calibri" panose="020F0502020204030204" pitchFamily="34" charset="0"/>
                <a:ea typeface="Calibri" panose="020F0502020204030204" pitchFamily="34" charset="0"/>
                <a:cs typeface="Times New Roman" panose="02020603050405020304" pitchFamily="18" charset="0"/>
              </a:rPr>
              <a:t>W</a:t>
            </a:r>
            <a:r>
              <a:rPr lang="en-US" sz="1800" dirty="0">
                <a:effectLst/>
                <a:latin typeface="Calibri" panose="020F0502020204030204" pitchFamily="34" charset="0"/>
                <a:ea typeface="Calibri" panose="020F0502020204030204" pitchFamily="34" charset="0"/>
                <a:cs typeface="Times New Roman" panose="02020603050405020304" pitchFamily="18" charset="0"/>
              </a:rPr>
              <a:t>e suggest a medium budget of $37,441,333 to maximize profits.</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W</a:t>
            </a:r>
            <a:r>
              <a:rPr lang="en-US" sz="1800" dirty="0">
                <a:effectLst/>
                <a:latin typeface="Calibri" panose="020F0502020204030204" pitchFamily="34" charset="0"/>
                <a:ea typeface="Calibri" panose="020F0502020204030204" pitchFamily="34" charset="0"/>
                <a:cs typeface="Times New Roman" panose="02020603050405020304" pitchFamily="18" charset="0"/>
              </a:rPr>
              <a:t>e believe our data justifies our conclusion to aim for creating an average rated action-adventure movie, with </a:t>
            </a:r>
            <a:r>
              <a:rPr lang="en-US" sz="1800">
                <a:effectLst/>
                <a:latin typeface="Calibri" panose="020F0502020204030204" pitchFamily="34" charset="0"/>
                <a:ea typeface="Calibri" panose="020F0502020204030204" pitchFamily="34" charset="0"/>
                <a:cs typeface="Times New Roman" panose="02020603050405020304" pitchFamily="18" charset="0"/>
              </a:rPr>
              <a:t>a medium budget to </a:t>
            </a:r>
            <a:r>
              <a:rPr lang="en-US" sz="1800" dirty="0">
                <a:effectLst/>
                <a:latin typeface="Calibri" panose="020F0502020204030204" pitchFamily="34" charset="0"/>
                <a:ea typeface="Calibri" panose="020F0502020204030204" pitchFamily="34" charset="0"/>
                <a:cs typeface="Times New Roman" panose="02020603050405020304" pitchFamily="18" charset="0"/>
              </a:rPr>
              <a:t>maximize our total profit. </a:t>
            </a:r>
          </a:p>
          <a:p>
            <a:endParaRPr lang="en-US" dirty="0"/>
          </a:p>
          <a:p>
            <a:endParaRPr lang="en-US" dirty="0"/>
          </a:p>
        </p:txBody>
      </p:sp>
    </p:spTree>
    <p:extLst>
      <p:ext uri="{BB962C8B-B14F-4D97-AF65-F5344CB8AC3E}">
        <p14:creationId xmlns:p14="http://schemas.microsoft.com/office/powerpoint/2010/main" val="77602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Project 1 – Mo Money$ Movie$</a:t>
            </a:r>
          </a:p>
        </p:txBody>
      </p:sp>
      <p:sp>
        <p:nvSpPr>
          <p:cNvPr id="21" name="Content Placeholder 2"/>
          <p:cNvSpPr txBox="1">
            <a:spLocks/>
          </p:cNvSpPr>
          <p:nvPr/>
        </p:nvSpPr>
        <p:spPr>
          <a:xfrm>
            <a:off x="890954" y="1461299"/>
            <a:ext cx="5435220" cy="4000000"/>
          </a:xfrm>
          <a:prstGeom prst="rect">
            <a:avLst/>
          </a:prstGeom>
          <a:ln w="57150">
            <a:noFill/>
          </a:ln>
        </p:spPr>
        <p:txBody>
          <a:bodyPr vert="horz" lIns="91440" tIns="45720" rIns="91440" bIns="45720" numCol="1" rtlCol="0" anchor="t">
            <a:normAutofit fontScale="92500"/>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Scope and Criteria</a:t>
            </a: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Our assumption is to find a genre with the highest return on investment, find the optimal budget range with the best rate on return and determine how a high rating to aim for to entice movie goers.</a:t>
            </a:r>
          </a:p>
          <a:p>
            <a:pPr>
              <a:lnSpc>
                <a:spcPct val="150000"/>
              </a:lnSpc>
            </a:pP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Answer the questions:</a:t>
            </a: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	Does budget affect overall profit?</a:t>
            </a: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	Do ratings need to be high to be profitable?</a:t>
            </a: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	Which genres stand out as big money makers?</a:t>
            </a:r>
          </a:p>
          <a:p>
            <a:pPr>
              <a:lnSpc>
                <a:spcPct val="150000"/>
              </a:lnSpc>
            </a:pPr>
            <a:endParaRPr lang="en-US" sz="1400" dirty="0">
              <a:solidFill>
                <a:srgbClr val="D24726"/>
              </a:solidFill>
              <a:latin typeface="Segoe UI Semibold" panose="020B0702040204020203" pitchFamily="34" charset="0"/>
              <a:cs typeface="Segoe UI Semilight" panose="020B0402040204020203" pitchFamily="34" charset="0"/>
            </a:endParaRPr>
          </a:p>
          <a:p>
            <a:pPr>
              <a:lnSpc>
                <a:spcPct val="150000"/>
              </a:lnSpc>
            </a:pP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We looked at only theater released movies within the range of 2005-2015 with a ‘measurable’ budget and revenue: minimum $5000 for each</a:t>
            </a:r>
          </a:p>
          <a:p>
            <a:pPr marL="0" indent="0">
              <a:lnSpc>
                <a:spcPct val="150000"/>
              </a:lnSpc>
              <a:spcBef>
                <a:spcPts val="0"/>
              </a:spcBef>
              <a:buFont typeface="Arial" panose="020B0604020202020204" pitchFamily="34" charset="0"/>
              <a:buNone/>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p:txBody>
      </p:sp>
      <p:sp>
        <p:nvSpPr>
          <p:cNvPr id="22" name="Content Placeholder 3"/>
          <p:cNvSpPr/>
          <p:nvPr/>
        </p:nvSpPr>
        <p:spPr>
          <a:xfrm>
            <a:off x="6475883" y="1461299"/>
            <a:ext cx="4825163" cy="1021690"/>
          </a:xfrm>
          <a:prstGeom prst="rect">
            <a:avLst/>
          </a:prstGeom>
        </p:spPr>
        <p:txBody>
          <a:bodyPr wrap="square">
            <a:spAutoFit/>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Key Metrics: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Movie budgets, profits, ratings and genre</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Resources: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Kaggle data set with 45,000 movies, OMDB API</a:t>
            </a:r>
          </a:p>
          <a:p>
            <a:pPr>
              <a:lnSpc>
                <a:spcPct val="150000"/>
              </a:lnSpc>
            </a:pP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4866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sz="3200" dirty="0">
                <a:solidFill>
                  <a:srgbClr val="FFFFFF"/>
                </a:solidFill>
              </a:rPr>
              <a:t>Acquiring the data</a:t>
            </a:r>
            <a:endParaRPr lang="en-US" sz="1400" dirty="0">
              <a:solidFill>
                <a:srgbClr val="FFFFFF"/>
              </a:solidFill>
            </a:endParaRPr>
          </a:p>
        </p:txBody>
      </p:sp>
      <p:sp>
        <p:nvSpPr>
          <p:cNvPr id="3" name="Content Placeholder 2"/>
          <p:cNvSpPr>
            <a:spLocks noGrp="1"/>
          </p:cNvSpPr>
          <p:nvPr>
            <p:ph type="body" idx="4294967295"/>
          </p:nvPr>
        </p:nvSpPr>
        <p:spPr>
          <a:xfrm>
            <a:off x="575894" y="2250979"/>
            <a:ext cx="11029616" cy="2554486"/>
          </a:xfrm>
        </p:spPr>
        <p:txBody>
          <a:bodyPr anchor="ctr">
            <a:normAutofit/>
          </a:bodyPr>
          <a:lstStyle/>
          <a:p>
            <a:r>
              <a:rPr lang="en-US" dirty="0"/>
              <a:t>Import and clean the data set, “</a:t>
            </a:r>
            <a:r>
              <a:rPr lang="en-US" i="0" dirty="0">
                <a:solidFill>
                  <a:srgbClr val="202124"/>
                </a:solidFill>
                <a:effectLst/>
                <a:highlight>
                  <a:srgbClr val="FFFFFF"/>
                </a:highlight>
              </a:rPr>
              <a:t>movies_metadata.csv” </a:t>
            </a:r>
            <a:r>
              <a:rPr lang="en-US" dirty="0"/>
              <a:t>from Kaggle with over 3500 upvotes which has a Usability rating of 8.24 and 45,000 movies.</a:t>
            </a:r>
          </a:p>
          <a:p>
            <a:r>
              <a:rPr lang="en-US" dirty="0"/>
              <a:t>Based on our criteria, we filtered that down to 2,316 movies for our data.</a:t>
            </a:r>
          </a:p>
          <a:p>
            <a:r>
              <a:rPr lang="en-US" dirty="0"/>
              <a:t>Created an API call for OMDB to cross reference with the cleaned data set by utilizing the IMDB ID, a universal standard for movie data. </a:t>
            </a:r>
          </a:p>
          <a:p>
            <a:r>
              <a:rPr lang="en-US" dirty="0"/>
              <a:t>Merge and parse that data and prep for further exploration</a:t>
            </a:r>
          </a:p>
          <a:p>
            <a:endParaRPr lang="en-US" dirty="0"/>
          </a:p>
        </p:txBody>
      </p:sp>
    </p:spTree>
    <p:extLst>
      <p:ext uri="{BB962C8B-B14F-4D97-AF65-F5344CB8AC3E}">
        <p14:creationId xmlns:p14="http://schemas.microsoft.com/office/powerpoint/2010/main" val="3382765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E2A37-E369-BD1A-E50B-B049F9C4C2CC}"/>
              </a:ext>
            </a:extLst>
          </p:cNvPr>
          <p:cNvSpPr>
            <a:spLocks noGrp="1"/>
          </p:cNvSpPr>
          <p:nvPr>
            <p:ph idx="4294967295"/>
          </p:nvPr>
        </p:nvSpPr>
        <p:spPr>
          <a:xfrm>
            <a:off x="354227" y="5347631"/>
            <a:ext cx="9348788" cy="1212850"/>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graph shows a relative correspondence between amount spent and amount earned</a:t>
            </a:r>
          </a:p>
          <a:p>
            <a:r>
              <a:rPr lang="en-US" dirty="0">
                <a:latin typeface="Calibri" panose="020F0502020204030204" pitchFamily="34" charset="0"/>
                <a:ea typeface="Calibri" panose="020F0502020204030204" pitchFamily="34" charset="0"/>
                <a:cs typeface="Times New Roman" panose="02020603050405020304" pitchFamily="18" charset="0"/>
              </a:rPr>
              <a:t>There is a moderate r value of .6 between these two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5" name="Group 4">
            <a:extLst>
              <a:ext uri="{FF2B5EF4-FFF2-40B4-BE49-F238E27FC236}">
                <a16:creationId xmlns:a16="http://schemas.microsoft.com/office/drawing/2014/main" id="{5C067980-62CE-29BF-8E05-3DFED2B2DE57}"/>
              </a:ext>
            </a:extLst>
          </p:cNvPr>
          <p:cNvGrpSpPr/>
          <p:nvPr/>
        </p:nvGrpSpPr>
        <p:grpSpPr>
          <a:xfrm>
            <a:off x="354227" y="1364604"/>
            <a:ext cx="11483546" cy="4128791"/>
            <a:chOff x="0" y="27774"/>
            <a:chExt cx="5943600" cy="2162976"/>
          </a:xfrm>
        </p:grpSpPr>
        <p:sp>
          <p:nvSpPr>
            <p:cNvPr id="6" name="Text Box 1">
              <a:extLst>
                <a:ext uri="{FF2B5EF4-FFF2-40B4-BE49-F238E27FC236}">
                  <a16:creationId xmlns:a16="http://schemas.microsoft.com/office/drawing/2014/main" id="{80780918-744B-EA28-1F13-037F8FF5EDF2}"/>
                </a:ext>
              </a:extLst>
            </p:cNvPr>
            <p:cNvSpPr txBox="1"/>
            <p:nvPr/>
          </p:nvSpPr>
          <p:spPr>
            <a:xfrm>
              <a:off x="0" y="1924050"/>
              <a:ext cx="5943600" cy="2667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900" i="1" kern="10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1 Scatter plot showing the relationship between money spent and money earned</a:t>
              </a:r>
            </a:p>
          </p:txBody>
        </p:sp>
        <p:pic>
          <p:nvPicPr>
            <p:cNvPr id="7" name="Picture 6">
              <a:extLst>
                <a:ext uri="{FF2B5EF4-FFF2-40B4-BE49-F238E27FC236}">
                  <a16:creationId xmlns:a16="http://schemas.microsoft.com/office/drawing/2014/main" id="{D1115B71-45F4-BA8E-59F5-CF4EC0E4F4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774"/>
              <a:ext cx="5943600" cy="1877695"/>
            </a:xfrm>
            <a:prstGeom prst="rect">
              <a:avLst/>
            </a:prstGeom>
          </p:spPr>
        </p:pic>
      </p:grpSp>
      <p:sp>
        <p:nvSpPr>
          <p:cNvPr id="9" name="Title 1">
            <a:extLst>
              <a:ext uri="{FF2B5EF4-FFF2-40B4-BE49-F238E27FC236}">
                <a16:creationId xmlns:a16="http://schemas.microsoft.com/office/drawing/2014/main" id="{402D4104-86D0-E426-76EB-183D58F4B402}"/>
              </a:ext>
            </a:extLst>
          </p:cNvPr>
          <p:cNvSpPr txBox="1">
            <a:spLocks/>
          </p:cNvSpPr>
          <p:nvPr/>
        </p:nvSpPr>
        <p:spPr>
          <a:xfrm>
            <a:off x="4477944" y="3296"/>
            <a:ext cx="3236111" cy="452251"/>
          </a:xfrm>
          <a:prstGeom prst="rect">
            <a:avLst/>
          </a:prstGeom>
        </p:spPr>
        <p:txBody>
          <a:bodyPr vert="horz" lIns="91440" tIns="45720" rIns="91440" bIns="45720" rtlCol="0" anchor="b">
            <a:normAutofit fontScale="900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Budget vs revenue</a:t>
            </a:r>
          </a:p>
        </p:txBody>
      </p:sp>
    </p:spTree>
    <p:extLst>
      <p:ext uri="{BB962C8B-B14F-4D97-AF65-F5344CB8AC3E}">
        <p14:creationId xmlns:p14="http://schemas.microsoft.com/office/powerpoint/2010/main" val="2357912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idx="4294967295"/>
          </p:nvPr>
        </p:nvSpPr>
        <p:spPr>
          <a:xfrm>
            <a:off x="3859723" y="0"/>
            <a:ext cx="4631134" cy="452251"/>
          </a:xfrm>
        </p:spPr>
        <p:txBody>
          <a:bodyPr>
            <a:normAutofit fontScale="90000"/>
          </a:bodyPr>
          <a:lstStyle/>
          <a:p>
            <a:r>
              <a:rPr lang="en-US" dirty="0">
                <a:solidFill>
                  <a:schemeClr val="tx1"/>
                </a:solidFill>
              </a:rPr>
              <a:t>Budget vs revenue cont’d</a:t>
            </a:r>
          </a:p>
        </p:txBody>
      </p:sp>
      <p:sp>
        <p:nvSpPr>
          <p:cNvPr id="8" name="Content Placeholder 2">
            <a:extLst>
              <a:ext uri="{FF2B5EF4-FFF2-40B4-BE49-F238E27FC236}">
                <a16:creationId xmlns:a16="http://schemas.microsoft.com/office/drawing/2014/main" id="{1E38D909-BC0F-F19C-C035-634023D6AAC6}"/>
              </a:ext>
            </a:extLst>
          </p:cNvPr>
          <p:cNvSpPr txBox="1">
            <a:spLocks/>
          </p:cNvSpPr>
          <p:nvPr/>
        </p:nvSpPr>
        <p:spPr>
          <a:xfrm>
            <a:off x="496331" y="5445211"/>
            <a:ext cx="11357918" cy="128632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latin typeface="Calibri" panose="020F0502020204030204" pitchFamily="34" charset="0"/>
                <a:ea typeface="Calibri" panose="020F0502020204030204" pitchFamily="34" charset="0"/>
                <a:cs typeface="Times New Roman" panose="02020603050405020304" pitchFamily="18" charset="0"/>
              </a:rPr>
              <a:t>While there is a moderate correlation, there are some outliers. For example, Avengers: Age of Ultron is the only movie from top 10 by budget that is also in top 10 by revenue.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 high budget does not always equate to ROI, as movies that make more are also the movies that spend more.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4" name="Group 3">
            <a:extLst>
              <a:ext uri="{FF2B5EF4-FFF2-40B4-BE49-F238E27FC236}">
                <a16:creationId xmlns:a16="http://schemas.microsoft.com/office/drawing/2014/main" id="{846FD744-8905-7FAE-2545-A8AE4A9046C2}"/>
              </a:ext>
            </a:extLst>
          </p:cNvPr>
          <p:cNvGrpSpPr/>
          <p:nvPr/>
        </p:nvGrpSpPr>
        <p:grpSpPr>
          <a:xfrm>
            <a:off x="136188" y="1037138"/>
            <a:ext cx="11974748" cy="4408073"/>
            <a:chOff x="0" y="0"/>
            <a:chExt cx="5937250" cy="1517700"/>
          </a:xfrm>
        </p:grpSpPr>
        <p:grpSp>
          <p:nvGrpSpPr>
            <p:cNvPr id="9" name="Group 8">
              <a:extLst>
                <a:ext uri="{FF2B5EF4-FFF2-40B4-BE49-F238E27FC236}">
                  <a16:creationId xmlns:a16="http://schemas.microsoft.com/office/drawing/2014/main" id="{04F5A751-F3BE-185A-89FC-939151DB75AD}"/>
                </a:ext>
              </a:extLst>
            </p:cNvPr>
            <p:cNvGrpSpPr/>
            <p:nvPr/>
          </p:nvGrpSpPr>
          <p:grpSpPr>
            <a:xfrm>
              <a:off x="0" y="0"/>
              <a:ext cx="5937250" cy="1416050"/>
              <a:chOff x="0" y="0"/>
              <a:chExt cx="5937250" cy="1416050"/>
            </a:xfrm>
          </p:grpSpPr>
          <p:pic>
            <p:nvPicPr>
              <p:cNvPr id="11" name="Picture 10">
                <a:extLst>
                  <a:ext uri="{FF2B5EF4-FFF2-40B4-BE49-F238E27FC236}">
                    <a16:creationId xmlns:a16="http://schemas.microsoft.com/office/drawing/2014/main" id="{A59E993D-362F-6EEB-FB8A-D597039362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905125" cy="1409065"/>
              </a:xfrm>
              <a:prstGeom prst="rect">
                <a:avLst/>
              </a:prstGeom>
            </p:spPr>
          </p:pic>
          <p:pic>
            <p:nvPicPr>
              <p:cNvPr id="12" name="Picture 11">
                <a:extLst>
                  <a:ext uri="{FF2B5EF4-FFF2-40B4-BE49-F238E27FC236}">
                    <a16:creationId xmlns:a16="http://schemas.microsoft.com/office/drawing/2014/main" id="{14ABE21E-B607-3882-6700-DA0B916CB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250" y="38100"/>
                <a:ext cx="2794000" cy="1377950"/>
              </a:xfrm>
              <a:prstGeom prst="rect">
                <a:avLst/>
              </a:prstGeom>
            </p:spPr>
          </p:pic>
        </p:grpSp>
        <p:sp>
          <p:nvSpPr>
            <p:cNvPr id="10" name="Text Box 1">
              <a:extLst>
                <a:ext uri="{FF2B5EF4-FFF2-40B4-BE49-F238E27FC236}">
                  <a16:creationId xmlns:a16="http://schemas.microsoft.com/office/drawing/2014/main" id="{A3F91553-DE91-D664-2365-F4B337721CC0}"/>
                </a:ext>
              </a:extLst>
            </p:cNvPr>
            <p:cNvSpPr txBox="1"/>
            <p:nvPr/>
          </p:nvSpPr>
          <p:spPr>
            <a:xfrm>
              <a:off x="0" y="1466850"/>
              <a:ext cx="5805661" cy="5085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9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2 Top ten movies by budget and by revenue. Only one movie exists in both of these graphs.</a:t>
              </a:r>
            </a:p>
          </p:txBody>
        </p:sp>
      </p:grpSp>
    </p:spTree>
    <p:extLst>
      <p:ext uri="{BB962C8B-B14F-4D97-AF65-F5344CB8AC3E}">
        <p14:creationId xmlns:p14="http://schemas.microsoft.com/office/powerpoint/2010/main" val="4109329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idx="4294967295"/>
          </p:nvPr>
        </p:nvSpPr>
        <p:spPr>
          <a:xfrm>
            <a:off x="4160108" y="8238"/>
            <a:ext cx="5240810" cy="452251"/>
          </a:xfrm>
        </p:spPr>
        <p:txBody>
          <a:bodyPr>
            <a:normAutofit fontScale="90000"/>
          </a:bodyPr>
          <a:lstStyle/>
          <a:p>
            <a:r>
              <a:rPr lang="en-US" dirty="0">
                <a:solidFill>
                  <a:schemeClr val="tx1"/>
                </a:solidFill>
              </a:rPr>
              <a:t>Return on investment</a:t>
            </a:r>
          </a:p>
        </p:txBody>
      </p:sp>
      <p:sp>
        <p:nvSpPr>
          <p:cNvPr id="8" name="Content Placeholder 2">
            <a:extLst>
              <a:ext uri="{FF2B5EF4-FFF2-40B4-BE49-F238E27FC236}">
                <a16:creationId xmlns:a16="http://schemas.microsoft.com/office/drawing/2014/main" id="{1E38D909-BC0F-F19C-C035-634023D6AAC6}"/>
              </a:ext>
            </a:extLst>
          </p:cNvPr>
          <p:cNvSpPr txBox="1">
            <a:spLocks/>
          </p:cNvSpPr>
          <p:nvPr/>
        </p:nvSpPr>
        <p:spPr>
          <a:xfrm>
            <a:off x="496331" y="5445211"/>
            <a:ext cx="11357918" cy="128632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latin typeface="Calibri" panose="020F0502020204030204" pitchFamily="34" charset="0"/>
                <a:ea typeface="Calibri" panose="020F0502020204030204" pitchFamily="34" charset="0"/>
                <a:cs typeface="Times New Roman" panose="02020603050405020304" pitchFamily="18" charset="0"/>
              </a:rPr>
              <a:t>While there is a moderate correlation, there are some outliers. For example, Avengers: Age of Ultron is the only movie from top 10 by budget that is also in top 10 by revenue.</a:t>
            </a:r>
          </a:p>
        </p:txBody>
      </p:sp>
      <p:grpSp>
        <p:nvGrpSpPr>
          <p:cNvPr id="3" name="Group 2">
            <a:extLst>
              <a:ext uri="{FF2B5EF4-FFF2-40B4-BE49-F238E27FC236}">
                <a16:creationId xmlns:a16="http://schemas.microsoft.com/office/drawing/2014/main" id="{395E5113-2138-667A-9CAE-5CFA3B815A6B}"/>
              </a:ext>
            </a:extLst>
          </p:cNvPr>
          <p:cNvGrpSpPr/>
          <p:nvPr/>
        </p:nvGrpSpPr>
        <p:grpSpPr>
          <a:xfrm>
            <a:off x="954932" y="1037137"/>
            <a:ext cx="10282136" cy="4599285"/>
            <a:chOff x="0" y="0"/>
            <a:chExt cx="3124200" cy="1625530"/>
          </a:xfrm>
        </p:grpSpPr>
        <p:pic>
          <p:nvPicPr>
            <p:cNvPr id="5" name="Picture 4">
              <a:extLst>
                <a:ext uri="{FF2B5EF4-FFF2-40B4-BE49-F238E27FC236}">
                  <a16:creationId xmlns:a16="http://schemas.microsoft.com/office/drawing/2014/main" id="{8B5FFBBF-79D2-BD41-C28A-A80426EB5D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124200" cy="1560195"/>
            </a:xfrm>
            <a:prstGeom prst="rect">
              <a:avLst/>
            </a:prstGeom>
          </p:spPr>
        </p:pic>
        <p:sp>
          <p:nvSpPr>
            <p:cNvPr id="6" name="Text Box 1">
              <a:extLst>
                <a:ext uri="{FF2B5EF4-FFF2-40B4-BE49-F238E27FC236}">
                  <a16:creationId xmlns:a16="http://schemas.microsoft.com/office/drawing/2014/main" id="{8DADC90C-EC8B-1124-1F11-CE27BC03A196}"/>
                </a:ext>
              </a:extLst>
            </p:cNvPr>
            <p:cNvSpPr txBox="1"/>
            <p:nvPr/>
          </p:nvSpPr>
          <p:spPr>
            <a:xfrm>
              <a:off x="3448" y="1576580"/>
              <a:ext cx="3011390" cy="4895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900" i="1" kern="10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3 The highest return on investment. "Paranormal Activity" stands out as a clear outlier.</a:t>
              </a:r>
            </a:p>
          </p:txBody>
        </p:sp>
      </p:grpSp>
    </p:spTree>
    <p:extLst>
      <p:ext uri="{BB962C8B-B14F-4D97-AF65-F5344CB8AC3E}">
        <p14:creationId xmlns:p14="http://schemas.microsoft.com/office/powerpoint/2010/main" val="856167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idx="4294967295"/>
          </p:nvPr>
        </p:nvSpPr>
        <p:spPr>
          <a:xfrm>
            <a:off x="3575222" y="0"/>
            <a:ext cx="5980670" cy="503023"/>
          </a:xfrm>
        </p:spPr>
        <p:txBody>
          <a:bodyPr>
            <a:normAutofit fontScale="90000"/>
          </a:bodyPr>
          <a:lstStyle/>
          <a:p>
            <a:r>
              <a:rPr lang="en-US" dirty="0">
                <a:solidFill>
                  <a:schemeClr val="tx1"/>
                </a:solidFill>
              </a:rPr>
              <a:t>Do ratings matter for profit?</a:t>
            </a:r>
          </a:p>
        </p:txBody>
      </p:sp>
      <p:sp>
        <p:nvSpPr>
          <p:cNvPr id="3" name="Content Placeholder 2">
            <a:extLst>
              <a:ext uri="{FF2B5EF4-FFF2-40B4-BE49-F238E27FC236}">
                <a16:creationId xmlns:a16="http://schemas.microsoft.com/office/drawing/2014/main" id="{F95E2A37-E369-BD1A-E50B-B049F9C4C2CC}"/>
              </a:ext>
            </a:extLst>
          </p:cNvPr>
          <p:cNvSpPr>
            <a:spLocks noGrp="1"/>
          </p:cNvSpPr>
          <p:nvPr>
            <p:ph idx="4294967295"/>
          </p:nvPr>
        </p:nvSpPr>
        <p:spPr>
          <a:xfrm>
            <a:off x="134471" y="721501"/>
            <a:ext cx="7977188" cy="1012825"/>
          </a:xfrm>
        </p:spPr>
        <p:txBody>
          <a:bodyPr/>
          <a:lstStyle/>
          <a:p>
            <a:r>
              <a:rPr lang="en-US" dirty="0"/>
              <a:t>Overall, ratings remain the same across all years and genre. </a:t>
            </a:r>
          </a:p>
          <a:p>
            <a:r>
              <a:rPr lang="en-US" dirty="0">
                <a:latin typeface="Calibri" panose="020F0502020204030204" pitchFamily="34" charset="0"/>
                <a:ea typeface="Calibri" panose="020F0502020204030204" pitchFamily="34" charset="0"/>
                <a:cs typeface="Times New Roman" panose="02020603050405020304" pitchFamily="18" charset="0"/>
              </a:rPr>
              <a:t>T</a:t>
            </a:r>
            <a:r>
              <a:rPr lang="en-US" sz="1800" dirty="0">
                <a:effectLst/>
                <a:latin typeface="Calibri" panose="020F0502020204030204" pitchFamily="34" charset="0"/>
                <a:ea typeface="Calibri" panose="020F0502020204030204" pitchFamily="34" charset="0"/>
                <a:cs typeface="Times New Roman" panose="02020603050405020304" pitchFamily="18" charset="0"/>
              </a:rPr>
              <a:t>he decade average variable is just .2</a:t>
            </a:r>
            <a:endParaRPr lang="en-US" dirty="0"/>
          </a:p>
        </p:txBody>
      </p:sp>
      <p:pic>
        <p:nvPicPr>
          <p:cNvPr id="5" name="Picture 4">
            <a:extLst>
              <a:ext uri="{FF2B5EF4-FFF2-40B4-BE49-F238E27FC236}">
                <a16:creationId xmlns:a16="http://schemas.microsoft.com/office/drawing/2014/main" id="{D0612024-8713-ABEC-7A36-D8DBC3947B9D}"/>
              </a:ext>
            </a:extLst>
          </p:cNvPr>
          <p:cNvPicPr>
            <a:picLocks noChangeAspect="1"/>
          </p:cNvPicPr>
          <p:nvPr/>
        </p:nvPicPr>
        <p:blipFill>
          <a:blip r:embed="rId2"/>
          <a:stretch>
            <a:fillRect/>
          </a:stretch>
        </p:blipFill>
        <p:spPr>
          <a:xfrm>
            <a:off x="8330862" y="1419804"/>
            <a:ext cx="3543858" cy="4018391"/>
          </a:xfrm>
          <a:prstGeom prst="rect">
            <a:avLst/>
          </a:prstGeom>
        </p:spPr>
      </p:pic>
      <p:pic>
        <p:nvPicPr>
          <p:cNvPr id="7" name="Picture 6">
            <a:extLst>
              <a:ext uri="{FF2B5EF4-FFF2-40B4-BE49-F238E27FC236}">
                <a16:creationId xmlns:a16="http://schemas.microsoft.com/office/drawing/2014/main" id="{75A6D0B5-92F0-4595-3594-3B9CCBB92C0A}"/>
              </a:ext>
            </a:extLst>
          </p:cNvPr>
          <p:cNvPicPr>
            <a:picLocks noChangeAspect="1"/>
          </p:cNvPicPr>
          <p:nvPr/>
        </p:nvPicPr>
        <p:blipFill>
          <a:blip r:embed="rId3"/>
          <a:stretch>
            <a:fillRect/>
          </a:stretch>
        </p:blipFill>
        <p:spPr>
          <a:xfrm>
            <a:off x="134471" y="2125371"/>
            <a:ext cx="8196391" cy="3204508"/>
          </a:xfrm>
          <a:prstGeom prst="rect">
            <a:avLst/>
          </a:prstGeom>
        </p:spPr>
      </p:pic>
    </p:spTree>
    <p:extLst>
      <p:ext uri="{BB962C8B-B14F-4D97-AF65-F5344CB8AC3E}">
        <p14:creationId xmlns:p14="http://schemas.microsoft.com/office/powerpoint/2010/main" val="3298747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6060-3E7D-287D-51FA-51A0F95A2112}"/>
              </a:ext>
            </a:extLst>
          </p:cNvPr>
          <p:cNvSpPr>
            <a:spLocks noGrp="1"/>
          </p:cNvSpPr>
          <p:nvPr>
            <p:ph type="title" idx="4294967295"/>
          </p:nvPr>
        </p:nvSpPr>
        <p:spPr>
          <a:xfrm>
            <a:off x="3031524" y="-41061"/>
            <a:ext cx="8484248" cy="521644"/>
          </a:xfrm>
        </p:spPr>
        <p:txBody>
          <a:bodyPr/>
          <a:lstStyle/>
          <a:p>
            <a:r>
              <a:rPr lang="en-US" dirty="0">
                <a:solidFill>
                  <a:schemeClr val="tx1"/>
                </a:solidFill>
              </a:rPr>
              <a:t>Do ratings matter for profit? cont’d</a:t>
            </a:r>
          </a:p>
        </p:txBody>
      </p:sp>
      <p:pic>
        <p:nvPicPr>
          <p:cNvPr id="7" name="Content Placeholder 6">
            <a:extLst>
              <a:ext uri="{FF2B5EF4-FFF2-40B4-BE49-F238E27FC236}">
                <a16:creationId xmlns:a16="http://schemas.microsoft.com/office/drawing/2014/main" id="{E3689262-161A-95EB-E04D-7B4A548F81B2}"/>
              </a:ext>
            </a:extLst>
          </p:cNvPr>
          <p:cNvPicPr>
            <a:picLocks noGrp="1" noChangeAspect="1"/>
          </p:cNvPicPr>
          <p:nvPr>
            <p:ph idx="4294967295"/>
          </p:nvPr>
        </p:nvPicPr>
        <p:blipFill>
          <a:blip r:embed="rId2"/>
          <a:stretch>
            <a:fillRect/>
          </a:stretch>
        </p:blipFill>
        <p:spPr>
          <a:xfrm>
            <a:off x="0" y="1210962"/>
            <a:ext cx="4820583" cy="3653084"/>
          </a:xfrm>
        </p:spPr>
      </p:pic>
      <p:pic>
        <p:nvPicPr>
          <p:cNvPr id="5" name="Picture 4">
            <a:extLst>
              <a:ext uri="{FF2B5EF4-FFF2-40B4-BE49-F238E27FC236}">
                <a16:creationId xmlns:a16="http://schemas.microsoft.com/office/drawing/2014/main" id="{6210ED64-9304-638C-4BF0-555933C81B98}"/>
              </a:ext>
            </a:extLst>
          </p:cNvPr>
          <p:cNvPicPr>
            <a:picLocks noChangeAspect="1"/>
          </p:cNvPicPr>
          <p:nvPr/>
        </p:nvPicPr>
        <p:blipFill>
          <a:blip r:embed="rId3"/>
          <a:stretch>
            <a:fillRect/>
          </a:stretch>
        </p:blipFill>
        <p:spPr>
          <a:xfrm>
            <a:off x="4796593" y="1210962"/>
            <a:ext cx="6868909" cy="3828109"/>
          </a:xfrm>
          <a:prstGeom prst="rect">
            <a:avLst/>
          </a:prstGeom>
        </p:spPr>
      </p:pic>
      <p:sp>
        <p:nvSpPr>
          <p:cNvPr id="3" name="Content Placeholder 2">
            <a:extLst>
              <a:ext uri="{FF2B5EF4-FFF2-40B4-BE49-F238E27FC236}">
                <a16:creationId xmlns:a16="http://schemas.microsoft.com/office/drawing/2014/main" id="{89570E74-6354-5FC8-6E10-84565E200B6A}"/>
              </a:ext>
            </a:extLst>
          </p:cNvPr>
          <p:cNvSpPr txBox="1">
            <a:spLocks/>
          </p:cNvSpPr>
          <p:nvPr/>
        </p:nvSpPr>
        <p:spPr>
          <a:xfrm>
            <a:off x="984784" y="5230601"/>
            <a:ext cx="10222432" cy="107769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latin typeface="Calibri" panose="020F0502020204030204" pitchFamily="34" charset="0"/>
                <a:ea typeface="Calibri" panose="020F0502020204030204" pitchFamily="34" charset="0"/>
                <a:cs typeface="Times New Roman" panose="02020603050405020304" pitchFamily="18" charset="0"/>
              </a:rPr>
              <a:t>Average number of votes show that engagement may be higher for certain genres, but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average ratings for these genres still remain comfortably within the range of all genres.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2405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BD7C84-C84B-D82A-8AB9-1258B35C4803}"/>
              </a:ext>
            </a:extLst>
          </p:cNvPr>
          <p:cNvPicPr>
            <a:picLocks noChangeAspect="1"/>
          </p:cNvPicPr>
          <p:nvPr/>
        </p:nvPicPr>
        <p:blipFill>
          <a:blip r:embed="rId2"/>
          <a:stretch>
            <a:fillRect/>
          </a:stretch>
        </p:blipFill>
        <p:spPr>
          <a:xfrm>
            <a:off x="393795" y="888520"/>
            <a:ext cx="11393331" cy="5314572"/>
          </a:xfrm>
          <a:prstGeom prst="rect">
            <a:avLst/>
          </a:prstGeom>
        </p:spPr>
      </p:pic>
      <p:sp>
        <p:nvSpPr>
          <p:cNvPr id="6" name="Star: 5 Points 5">
            <a:extLst>
              <a:ext uri="{FF2B5EF4-FFF2-40B4-BE49-F238E27FC236}">
                <a16:creationId xmlns:a16="http://schemas.microsoft.com/office/drawing/2014/main" id="{07B876FE-2287-E0C1-12B2-8A1AEAF7E141}"/>
              </a:ext>
            </a:extLst>
          </p:cNvPr>
          <p:cNvSpPr/>
          <p:nvPr/>
        </p:nvSpPr>
        <p:spPr>
          <a:xfrm>
            <a:off x="2725947" y="888520"/>
            <a:ext cx="5822831" cy="5434641"/>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dirty="0">
                <a:ln w="22225">
                  <a:solidFill>
                    <a:schemeClr val="accent2"/>
                  </a:solidFill>
                  <a:prstDash val="solid"/>
                </a:ln>
                <a:solidFill>
                  <a:schemeClr val="accent2">
                    <a:lumMod val="40000"/>
                    <a:lumOff val="60000"/>
                  </a:schemeClr>
                </a:solidFill>
              </a:rPr>
              <a:t>NO</a:t>
            </a:r>
          </a:p>
        </p:txBody>
      </p:sp>
      <p:sp>
        <p:nvSpPr>
          <p:cNvPr id="4" name="Title 1">
            <a:extLst>
              <a:ext uri="{FF2B5EF4-FFF2-40B4-BE49-F238E27FC236}">
                <a16:creationId xmlns:a16="http://schemas.microsoft.com/office/drawing/2014/main" id="{DE7BC28F-4DB3-C91D-B5FE-70B5786D81BC}"/>
              </a:ext>
            </a:extLst>
          </p:cNvPr>
          <p:cNvSpPr txBox="1">
            <a:spLocks/>
          </p:cNvSpPr>
          <p:nvPr/>
        </p:nvSpPr>
        <p:spPr>
          <a:xfrm>
            <a:off x="531038" y="-19757"/>
            <a:ext cx="11029950" cy="521644"/>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Do ratings matter for profit? cont’d</a:t>
            </a:r>
          </a:p>
        </p:txBody>
      </p:sp>
    </p:spTree>
    <p:extLst>
      <p:ext uri="{BB962C8B-B14F-4D97-AF65-F5344CB8AC3E}">
        <p14:creationId xmlns:p14="http://schemas.microsoft.com/office/powerpoint/2010/main" val="122109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WebB20A</Template>
  <TotalTime>487</TotalTime>
  <Words>900</Words>
  <Application>Microsoft Office PowerPoint</Application>
  <PresentationFormat>Widescreen</PresentationFormat>
  <Paragraphs>57</Paragraphs>
  <Slides>12</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Calibri</vt:lpstr>
      <vt:lpstr>Gill Sans MT</vt:lpstr>
      <vt:lpstr>Segoe UI</vt:lpstr>
      <vt:lpstr>Segoe UI Light</vt:lpstr>
      <vt:lpstr>Segoe UI Semibold</vt:lpstr>
      <vt:lpstr>Segoe UI Semilight</vt:lpstr>
      <vt:lpstr>Wingdings 2</vt:lpstr>
      <vt:lpstr>Dividend</vt:lpstr>
      <vt:lpstr>QuickStarter Theme</vt:lpstr>
      <vt:lpstr>PowerPoint Presentation</vt:lpstr>
      <vt:lpstr>Project 1 – Mo Money$ Movie$</vt:lpstr>
      <vt:lpstr>Acquiring the data</vt:lpstr>
      <vt:lpstr>PowerPoint Presentation</vt:lpstr>
      <vt:lpstr>Budget vs revenue cont’d</vt:lpstr>
      <vt:lpstr>Return on investment</vt:lpstr>
      <vt:lpstr>Do ratings matter for profit?</vt:lpstr>
      <vt:lpstr>Do ratings matter for profit? cont’d</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Christopher Turner</dc:creator>
  <cp:lastModifiedBy>Christopher Turner</cp:lastModifiedBy>
  <cp:revision>2</cp:revision>
  <dcterms:created xsi:type="dcterms:W3CDTF">2024-07-25T19:11:34Z</dcterms:created>
  <dcterms:modified xsi:type="dcterms:W3CDTF">2024-07-29T22:08:59Z</dcterms:modified>
</cp:coreProperties>
</file>