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310" autoAdjust="0"/>
  </p:normalViewPr>
  <p:slideViewPr>
    <p:cSldViewPr snapToGrid="0" snapToObjects="1">
      <p:cViewPr>
        <p:scale>
          <a:sx n="103" d="100"/>
          <a:sy n="103" d="100"/>
        </p:scale>
        <p:origin x="-78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B0EE-71C9-FB49-AD0B-A1197568A52C}" type="datetimeFigureOut">
              <a:rPr lang="es-ES" smtClean="0"/>
              <a:t>12/30/14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8793-22F0-534B-91AA-7E74014B220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25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B0EE-71C9-FB49-AD0B-A1197568A52C}" type="datetimeFigureOut">
              <a:rPr lang="es-ES" smtClean="0"/>
              <a:t>12/30/14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8793-22F0-534B-91AA-7E74014B220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69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B0EE-71C9-FB49-AD0B-A1197568A52C}" type="datetimeFigureOut">
              <a:rPr lang="es-ES" smtClean="0"/>
              <a:t>12/30/14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8793-22F0-534B-91AA-7E74014B220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37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B0EE-71C9-FB49-AD0B-A1197568A52C}" type="datetimeFigureOut">
              <a:rPr lang="es-ES" smtClean="0"/>
              <a:t>12/30/14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8793-22F0-534B-91AA-7E74014B220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55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B0EE-71C9-FB49-AD0B-A1197568A52C}" type="datetimeFigureOut">
              <a:rPr lang="es-ES" smtClean="0"/>
              <a:t>12/30/14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8793-22F0-534B-91AA-7E74014B220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8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B0EE-71C9-FB49-AD0B-A1197568A52C}" type="datetimeFigureOut">
              <a:rPr lang="es-ES" smtClean="0"/>
              <a:t>12/30/14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8793-22F0-534B-91AA-7E74014B220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03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B0EE-71C9-FB49-AD0B-A1197568A52C}" type="datetimeFigureOut">
              <a:rPr lang="es-ES" smtClean="0"/>
              <a:t>12/30/14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8793-22F0-534B-91AA-7E74014B220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61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B0EE-71C9-FB49-AD0B-A1197568A52C}" type="datetimeFigureOut">
              <a:rPr lang="es-ES" smtClean="0"/>
              <a:t>12/30/14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8793-22F0-534B-91AA-7E74014B220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B0EE-71C9-FB49-AD0B-A1197568A52C}" type="datetimeFigureOut">
              <a:rPr lang="es-ES" smtClean="0"/>
              <a:t>12/30/14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8793-22F0-534B-91AA-7E74014B220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77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B0EE-71C9-FB49-AD0B-A1197568A52C}" type="datetimeFigureOut">
              <a:rPr lang="es-ES" smtClean="0"/>
              <a:t>12/30/14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8793-22F0-534B-91AA-7E74014B220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74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B0EE-71C9-FB49-AD0B-A1197568A52C}" type="datetimeFigureOut">
              <a:rPr lang="es-ES" smtClean="0"/>
              <a:t>12/30/14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8793-22F0-534B-91AA-7E74014B220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75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B0EE-71C9-FB49-AD0B-A1197568A52C}" type="datetimeFigureOut">
              <a:rPr lang="es-ES" smtClean="0"/>
              <a:t>12/30/14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8793-22F0-534B-91AA-7E74014B220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605574" y="2924315"/>
            <a:ext cx="1936800" cy="193853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STM32_USB</a:t>
            </a:r>
            <a:endParaRPr lang="es-ES" dirty="0"/>
          </a:p>
        </p:txBody>
      </p:sp>
      <p:sp>
        <p:nvSpPr>
          <p:cNvPr id="5" name="Elipse 4"/>
          <p:cNvSpPr/>
          <p:nvPr/>
        </p:nvSpPr>
        <p:spPr>
          <a:xfrm>
            <a:off x="6818568" y="85551"/>
            <a:ext cx="366302" cy="3489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585886" y="49294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Node</a:t>
            </a:r>
            <a:endParaRPr lang="es-ES" sz="1200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6818568" y="491324"/>
            <a:ext cx="4832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6818568" y="665142"/>
            <a:ext cx="4832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585886" y="325050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Publisher </a:t>
            </a:r>
            <a:r>
              <a:rPr lang="es-ES" sz="1200" dirty="0" err="1" smtClean="0"/>
              <a:t>topic</a:t>
            </a:r>
            <a:endParaRPr lang="es-ES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585886" y="518356"/>
            <a:ext cx="84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Subscriber</a:t>
            </a:r>
            <a:endParaRPr lang="es-ES" sz="1200" dirty="0"/>
          </a:p>
        </p:txBody>
      </p:sp>
      <p:cxnSp>
        <p:nvCxnSpPr>
          <p:cNvPr id="14" name="Conector recto de flecha 13"/>
          <p:cNvCxnSpPr>
            <a:stCxn id="4" idx="7"/>
          </p:cNvCxnSpPr>
          <p:nvPr/>
        </p:nvCxnSpPr>
        <p:spPr>
          <a:xfrm flipV="1">
            <a:off x="4258736" y="1874008"/>
            <a:ext cx="1488853" cy="1334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818568" y="862337"/>
            <a:ext cx="483265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585886" y="704992"/>
            <a:ext cx="154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USB Serial </a:t>
            </a:r>
            <a:r>
              <a:rPr lang="es-ES" sz="1200" dirty="0" err="1" smtClean="0"/>
              <a:t>connection</a:t>
            </a:r>
            <a:endParaRPr lang="es-ES" sz="1200" dirty="0"/>
          </a:p>
        </p:txBody>
      </p:sp>
      <p:cxnSp>
        <p:nvCxnSpPr>
          <p:cNvPr id="24" name="Conector recto 23"/>
          <p:cNvCxnSpPr>
            <a:endCxn id="4" idx="2"/>
          </p:cNvCxnSpPr>
          <p:nvPr/>
        </p:nvCxnSpPr>
        <p:spPr>
          <a:xfrm>
            <a:off x="918995" y="3893585"/>
            <a:ext cx="1686579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02032" y="3574389"/>
            <a:ext cx="690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STM32</a:t>
            </a:r>
            <a:endParaRPr lang="es-ES" sz="1400" dirty="0"/>
          </a:p>
        </p:txBody>
      </p:sp>
      <p:sp>
        <p:nvSpPr>
          <p:cNvPr id="29" name="CuadroTexto 28"/>
          <p:cNvSpPr txBox="1"/>
          <p:nvPr/>
        </p:nvSpPr>
        <p:spPr>
          <a:xfrm rot="19189004">
            <a:off x="4191237" y="2063648"/>
            <a:ext cx="1352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/>
              <a:t>Name</a:t>
            </a:r>
            <a:r>
              <a:rPr lang="es-ES" sz="1400" b="1" dirty="0" smtClean="0"/>
              <a:t>:</a:t>
            </a:r>
            <a:r>
              <a:rPr lang="es-ES" sz="1400" dirty="0" smtClean="0"/>
              <a:t> </a:t>
            </a:r>
            <a:r>
              <a:rPr lang="es-ES" sz="1400" dirty="0" err="1" smtClean="0"/>
              <a:t>Encoder</a:t>
            </a:r>
            <a:endParaRPr lang="es-ES" sz="1400" dirty="0" smtClean="0"/>
          </a:p>
          <a:p>
            <a:r>
              <a:rPr lang="es-ES" sz="1400" b="1" dirty="0" err="1"/>
              <a:t>m</a:t>
            </a:r>
            <a:r>
              <a:rPr lang="es-ES" sz="1400" b="1" dirty="0" err="1" smtClean="0"/>
              <a:t>sg</a:t>
            </a:r>
            <a:r>
              <a:rPr lang="es-ES" sz="1400" b="1" dirty="0" smtClean="0"/>
              <a:t>:</a:t>
            </a:r>
            <a:r>
              <a:rPr lang="es-ES" sz="1400" dirty="0" smtClean="0"/>
              <a:t> </a:t>
            </a:r>
            <a:r>
              <a:rPr lang="es-ES" sz="1400" dirty="0" err="1" smtClean="0"/>
              <a:t>Encoder</a:t>
            </a:r>
            <a:endParaRPr lang="es-ES" sz="1400" dirty="0"/>
          </a:p>
        </p:txBody>
      </p:sp>
      <p:cxnSp>
        <p:nvCxnSpPr>
          <p:cNvPr id="30" name="Conector recto de flecha 29"/>
          <p:cNvCxnSpPr>
            <a:stCxn id="4" idx="6"/>
          </p:cNvCxnSpPr>
          <p:nvPr/>
        </p:nvCxnSpPr>
        <p:spPr>
          <a:xfrm>
            <a:off x="4542374" y="3893585"/>
            <a:ext cx="23584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4" idx="5"/>
          </p:cNvCxnSpPr>
          <p:nvPr/>
        </p:nvCxnSpPr>
        <p:spPr>
          <a:xfrm>
            <a:off x="4258736" y="4578962"/>
            <a:ext cx="1488853" cy="1153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876525" y="3370365"/>
            <a:ext cx="141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/>
              <a:t>Name</a:t>
            </a:r>
            <a:r>
              <a:rPr lang="es-ES" sz="1400" b="1" dirty="0" smtClean="0"/>
              <a:t>:</a:t>
            </a:r>
            <a:r>
              <a:rPr lang="es-ES" sz="1400" dirty="0" smtClean="0"/>
              <a:t> </a:t>
            </a:r>
            <a:r>
              <a:rPr lang="es-ES" sz="1400" dirty="0" err="1" smtClean="0"/>
              <a:t>Compass</a:t>
            </a:r>
            <a:endParaRPr lang="es-ES" sz="1400" dirty="0" smtClean="0"/>
          </a:p>
          <a:p>
            <a:r>
              <a:rPr lang="es-ES" sz="1400" b="1" dirty="0" err="1"/>
              <a:t>m</a:t>
            </a:r>
            <a:r>
              <a:rPr lang="es-ES" sz="1400" b="1" dirty="0" err="1" smtClean="0"/>
              <a:t>sg</a:t>
            </a:r>
            <a:r>
              <a:rPr lang="es-ES" sz="1400" b="1" dirty="0" smtClean="0"/>
              <a:t>:</a:t>
            </a:r>
            <a:r>
              <a:rPr lang="es-ES" sz="1400" dirty="0" smtClean="0"/>
              <a:t> </a:t>
            </a:r>
            <a:r>
              <a:rPr lang="es-ES" sz="1400" dirty="0" err="1" smtClean="0"/>
              <a:t>Compass</a:t>
            </a:r>
            <a:endParaRPr lang="es-ES" sz="1400" dirty="0"/>
          </a:p>
        </p:txBody>
      </p:sp>
      <p:sp>
        <p:nvSpPr>
          <p:cNvPr id="41" name="CuadroTexto 40"/>
          <p:cNvSpPr txBox="1"/>
          <p:nvPr/>
        </p:nvSpPr>
        <p:spPr>
          <a:xfrm rot="2314949">
            <a:off x="4586925" y="4722215"/>
            <a:ext cx="1294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/>
              <a:t>Name</a:t>
            </a:r>
            <a:r>
              <a:rPr lang="es-ES" sz="1400" b="1" dirty="0" smtClean="0"/>
              <a:t>:</a:t>
            </a:r>
            <a:r>
              <a:rPr lang="es-ES" sz="1400" dirty="0" smtClean="0"/>
              <a:t> </a:t>
            </a:r>
            <a:r>
              <a:rPr lang="es-ES" sz="1400" dirty="0" err="1" smtClean="0"/>
              <a:t>Battery</a:t>
            </a:r>
            <a:endParaRPr lang="es-ES" sz="1400" dirty="0" smtClean="0"/>
          </a:p>
          <a:p>
            <a:r>
              <a:rPr lang="es-ES" sz="1400" b="1" dirty="0" err="1"/>
              <a:t>m</a:t>
            </a:r>
            <a:r>
              <a:rPr lang="es-ES" sz="1400" b="1" dirty="0" err="1" smtClean="0"/>
              <a:t>sg</a:t>
            </a:r>
            <a:r>
              <a:rPr lang="es-ES" sz="1400" b="1" dirty="0" smtClean="0"/>
              <a:t>:</a:t>
            </a:r>
            <a:r>
              <a:rPr lang="es-ES" sz="1400" dirty="0"/>
              <a:t> </a:t>
            </a:r>
            <a:r>
              <a:rPr lang="es-ES" sz="1400" dirty="0" err="1" smtClean="0"/>
              <a:t>Battery</a:t>
            </a:r>
            <a:endParaRPr lang="es-ES" sz="1400" dirty="0"/>
          </a:p>
        </p:txBody>
      </p:sp>
      <p:cxnSp>
        <p:nvCxnSpPr>
          <p:cNvPr id="42" name="Conector recto de flecha 41"/>
          <p:cNvCxnSpPr>
            <a:endCxn id="4" idx="4"/>
          </p:cNvCxnSpPr>
          <p:nvPr/>
        </p:nvCxnSpPr>
        <p:spPr>
          <a:xfrm flipV="1">
            <a:off x="3573974" y="4862854"/>
            <a:ext cx="0" cy="1688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3532333" y="5936567"/>
            <a:ext cx="230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b="1" dirty="0" err="1" smtClean="0"/>
              <a:t>Subscribed</a:t>
            </a:r>
            <a:r>
              <a:rPr lang="es-ES_tradnl" sz="1400" b="1" dirty="0" smtClean="0"/>
              <a:t> </a:t>
            </a:r>
            <a:r>
              <a:rPr lang="es-ES_tradnl" sz="1400" b="1" dirty="0" err="1" smtClean="0"/>
              <a:t>to</a:t>
            </a:r>
            <a:r>
              <a:rPr lang="es-ES" sz="1400" b="1" dirty="0" smtClean="0"/>
              <a:t>:</a:t>
            </a:r>
            <a:r>
              <a:rPr lang="es-ES" sz="1400" dirty="0" smtClean="0"/>
              <a:t> </a:t>
            </a:r>
            <a:r>
              <a:rPr lang="fi-FI" sz="1400" dirty="0" smtClean="0"/>
              <a:t>MD03_Values</a:t>
            </a:r>
            <a:endParaRPr lang="es-ES" sz="1400" dirty="0" smtClean="0"/>
          </a:p>
          <a:p>
            <a:r>
              <a:rPr lang="es-ES" sz="1400" b="1" dirty="0" err="1"/>
              <a:t>m</a:t>
            </a:r>
            <a:r>
              <a:rPr lang="es-ES" sz="1400" b="1" dirty="0" err="1" smtClean="0"/>
              <a:t>sg</a:t>
            </a:r>
            <a:r>
              <a:rPr lang="es-ES" sz="1400" b="1" dirty="0" smtClean="0"/>
              <a:t>:</a:t>
            </a:r>
            <a:r>
              <a:rPr lang="es-ES" sz="1400" dirty="0"/>
              <a:t> </a:t>
            </a:r>
            <a:r>
              <a:rPr lang="es-ES" sz="1400" dirty="0" smtClean="0"/>
              <a:t>Motors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07071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605574" y="2924315"/>
            <a:ext cx="1936800" cy="193853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Elipse 4"/>
          <p:cNvSpPr/>
          <p:nvPr/>
        </p:nvSpPr>
        <p:spPr>
          <a:xfrm>
            <a:off x="6818568" y="85551"/>
            <a:ext cx="366302" cy="3489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585886" y="49294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Node</a:t>
            </a:r>
            <a:endParaRPr lang="es-ES" sz="1200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6818568" y="491324"/>
            <a:ext cx="4832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6818568" y="665142"/>
            <a:ext cx="4832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585886" y="325050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Publisher </a:t>
            </a:r>
            <a:r>
              <a:rPr lang="es-ES" sz="1200" dirty="0" err="1" smtClean="0"/>
              <a:t>topic</a:t>
            </a:r>
            <a:endParaRPr lang="es-ES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585886" y="518356"/>
            <a:ext cx="84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Subscriber</a:t>
            </a:r>
            <a:endParaRPr lang="es-ES" sz="1200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6818568" y="862337"/>
            <a:ext cx="483265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585886" y="704992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Other</a:t>
            </a:r>
            <a:r>
              <a:rPr lang="es-ES" sz="1200" dirty="0" smtClean="0"/>
              <a:t> </a:t>
            </a:r>
            <a:r>
              <a:rPr lang="es-ES" sz="1200" dirty="0" err="1" smtClean="0"/>
              <a:t>connections</a:t>
            </a:r>
            <a:endParaRPr lang="es-ES" sz="1200" dirty="0"/>
          </a:p>
        </p:txBody>
      </p:sp>
      <p:cxnSp>
        <p:nvCxnSpPr>
          <p:cNvPr id="24" name="Conector recto 23"/>
          <p:cNvCxnSpPr>
            <a:endCxn id="4" idx="2"/>
          </p:cNvCxnSpPr>
          <p:nvPr/>
        </p:nvCxnSpPr>
        <p:spPr>
          <a:xfrm>
            <a:off x="918995" y="3893585"/>
            <a:ext cx="1686579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02032" y="3574389"/>
            <a:ext cx="1109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PC </a:t>
            </a:r>
            <a:r>
              <a:rPr lang="es-ES" sz="1400" dirty="0" err="1" smtClean="0"/>
              <a:t>Keyboard</a:t>
            </a:r>
            <a:endParaRPr lang="es-ES" sz="1400" dirty="0"/>
          </a:p>
        </p:txBody>
      </p:sp>
      <p:cxnSp>
        <p:nvCxnSpPr>
          <p:cNvPr id="30" name="Conector recto de flecha 29"/>
          <p:cNvCxnSpPr>
            <a:stCxn id="4" idx="6"/>
          </p:cNvCxnSpPr>
          <p:nvPr/>
        </p:nvCxnSpPr>
        <p:spPr>
          <a:xfrm>
            <a:off x="4542374" y="3893585"/>
            <a:ext cx="23584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876525" y="3370365"/>
            <a:ext cx="1736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 smtClean="0"/>
              <a:t>Name</a:t>
            </a:r>
            <a:r>
              <a:rPr lang="es-ES" sz="1400" b="1" dirty="0" smtClean="0"/>
              <a:t>:</a:t>
            </a:r>
            <a:r>
              <a:rPr lang="es-ES" sz="1400" dirty="0" smtClean="0"/>
              <a:t> </a:t>
            </a:r>
            <a:r>
              <a:rPr lang="fi-FI" sz="1400" dirty="0" smtClean="0"/>
              <a:t>MD03_Values</a:t>
            </a:r>
          </a:p>
          <a:p>
            <a:r>
              <a:rPr lang="es-ES" sz="1400" b="1" dirty="0" err="1" smtClean="0"/>
              <a:t>msg</a:t>
            </a:r>
            <a:r>
              <a:rPr lang="es-ES" sz="1400" b="1" dirty="0" smtClean="0"/>
              <a:t>:</a:t>
            </a:r>
            <a:r>
              <a:rPr lang="es-ES" sz="1400" dirty="0" smtClean="0"/>
              <a:t> </a:t>
            </a:r>
            <a:r>
              <a:rPr lang="es-ES" sz="1400" dirty="0"/>
              <a:t>Motors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2823802" y="3708919"/>
            <a:ext cx="150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Teleoperation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16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605574" y="2924315"/>
            <a:ext cx="1936800" cy="193853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MLX90620</a:t>
            </a:r>
            <a:endParaRPr lang="es-ES" dirty="0"/>
          </a:p>
        </p:txBody>
      </p:sp>
      <p:sp>
        <p:nvSpPr>
          <p:cNvPr id="5" name="Elipse 4"/>
          <p:cNvSpPr/>
          <p:nvPr/>
        </p:nvSpPr>
        <p:spPr>
          <a:xfrm>
            <a:off x="6818568" y="85551"/>
            <a:ext cx="366302" cy="3489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585886" y="49294"/>
            <a:ext cx="52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Node</a:t>
            </a:r>
            <a:endParaRPr lang="es-ES" sz="1200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6818568" y="491324"/>
            <a:ext cx="4832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6818568" y="665142"/>
            <a:ext cx="4832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585886" y="325050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Publisher </a:t>
            </a:r>
            <a:r>
              <a:rPr lang="es-ES" sz="1200" dirty="0" err="1" smtClean="0"/>
              <a:t>topic</a:t>
            </a:r>
            <a:endParaRPr lang="es-ES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585886" y="518356"/>
            <a:ext cx="842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Subscriber</a:t>
            </a:r>
            <a:endParaRPr lang="es-ES" sz="1200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6818568" y="862337"/>
            <a:ext cx="483265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585886" y="704992"/>
            <a:ext cx="154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USB Serial </a:t>
            </a:r>
            <a:r>
              <a:rPr lang="es-ES" sz="1200" dirty="0" err="1" smtClean="0"/>
              <a:t>connection</a:t>
            </a:r>
            <a:endParaRPr lang="es-ES" sz="1200" dirty="0"/>
          </a:p>
        </p:txBody>
      </p:sp>
      <p:cxnSp>
        <p:nvCxnSpPr>
          <p:cNvPr id="24" name="Conector recto 23"/>
          <p:cNvCxnSpPr>
            <a:endCxn id="4" idx="2"/>
          </p:cNvCxnSpPr>
          <p:nvPr/>
        </p:nvCxnSpPr>
        <p:spPr>
          <a:xfrm>
            <a:off x="918995" y="3893585"/>
            <a:ext cx="1686579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02032" y="3574389"/>
            <a:ext cx="12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Arduino</a:t>
            </a:r>
            <a:r>
              <a:rPr lang="es-ES" sz="1400" dirty="0" smtClean="0"/>
              <a:t> Mega</a:t>
            </a:r>
            <a:endParaRPr lang="es-ES" sz="1400" dirty="0"/>
          </a:p>
        </p:txBody>
      </p:sp>
      <p:cxnSp>
        <p:nvCxnSpPr>
          <p:cNvPr id="12" name="Conector recto 11"/>
          <p:cNvCxnSpPr>
            <a:stCxn id="4" idx="6"/>
          </p:cNvCxnSpPr>
          <p:nvPr/>
        </p:nvCxnSpPr>
        <p:spPr>
          <a:xfrm flipV="1">
            <a:off x="4542374" y="3882166"/>
            <a:ext cx="1184115" cy="11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5726489" y="3654077"/>
            <a:ext cx="579334" cy="4790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5726489" y="3708919"/>
            <a:ext cx="67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59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953567" y="4232570"/>
            <a:ext cx="876606" cy="886435"/>
          </a:xfrm>
          <a:prstGeom prst="ellipse">
            <a:avLst/>
          </a:prstGeom>
          <a:ln w="190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/>
          </a:p>
        </p:txBody>
      </p:sp>
      <p:sp>
        <p:nvSpPr>
          <p:cNvPr id="5" name="Elipse 4"/>
          <p:cNvSpPr/>
          <p:nvPr/>
        </p:nvSpPr>
        <p:spPr>
          <a:xfrm>
            <a:off x="6818568" y="85551"/>
            <a:ext cx="366302" cy="348948"/>
          </a:xfrm>
          <a:prstGeom prst="ellipse">
            <a:avLst/>
          </a:prstGeom>
          <a:ln w="190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585886" y="49294"/>
            <a:ext cx="522574" cy="276999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Node</a:t>
            </a:r>
            <a:endParaRPr lang="es-ES" sz="1200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6818568" y="529523"/>
            <a:ext cx="483265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585886" y="325050"/>
            <a:ext cx="522048" cy="276999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Topic</a:t>
            </a:r>
            <a:endParaRPr lang="es-ES" sz="1200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6818568" y="714389"/>
            <a:ext cx="483265" cy="0"/>
          </a:xfrm>
          <a:prstGeom prst="line">
            <a:avLst/>
          </a:prstGeom>
          <a:ln w="19050" cmpd="sng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585886" y="532386"/>
            <a:ext cx="1549974" cy="276999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200" dirty="0" smtClean="0"/>
              <a:t>USB Serial </a:t>
            </a:r>
            <a:r>
              <a:rPr lang="es-ES" sz="1200" dirty="0" err="1" smtClean="0"/>
              <a:t>connection</a:t>
            </a:r>
            <a:endParaRPr lang="es-ES" sz="1200" dirty="0"/>
          </a:p>
        </p:txBody>
      </p:sp>
      <p:cxnSp>
        <p:nvCxnSpPr>
          <p:cNvPr id="24" name="Conector recto 23"/>
          <p:cNvCxnSpPr>
            <a:endCxn id="34" idx="2"/>
          </p:cNvCxnSpPr>
          <p:nvPr/>
        </p:nvCxnSpPr>
        <p:spPr>
          <a:xfrm>
            <a:off x="283583" y="2805854"/>
            <a:ext cx="890573" cy="0"/>
          </a:xfrm>
          <a:prstGeom prst="line">
            <a:avLst/>
          </a:prstGeom>
          <a:ln w="19050" cmpd="sng">
            <a:solidFill>
              <a:srgbClr val="1F497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1041580" y="1688984"/>
            <a:ext cx="620683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dirty="0" smtClean="0"/>
              <a:t>/</a:t>
            </a:r>
            <a:r>
              <a:rPr lang="es-ES" sz="1000" dirty="0" err="1" smtClean="0"/>
              <a:t>Battery</a:t>
            </a:r>
            <a:endParaRPr lang="es-ES" sz="1000" dirty="0"/>
          </a:p>
        </p:txBody>
      </p:sp>
      <p:sp>
        <p:nvSpPr>
          <p:cNvPr id="26" name="Elipse 25"/>
          <p:cNvSpPr/>
          <p:nvPr/>
        </p:nvSpPr>
        <p:spPr>
          <a:xfrm>
            <a:off x="3694370" y="2362636"/>
            <a:ext cx="876606" cy="886435"/>
          </a:xfrm>
          <a:prstGeom prst="ellipse">
            <a:avLst/>
          </a:prstGeom>
          <a:ln w="190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/>
          </a:p>
        </p:txBody>
      </p:sp>
      <p:sp>
        <p:nvSpPr>
          <p:cNvPr id="28" name="Elipse 27"/>
          <p:cNvSpPr/>
          <p:nvPr/>
        </p:nvSpPr>
        <p:spPr>
          <a:xfrm>
            <a:off x="6661895" y="4141446"/>
            <a:ext cx="876606" cy="886435"/>
          </a:xfrm>
          <a:prstGeom prst="ellipse">
            <a:avLst/>
          </a:prstGeom>
          <a:ln w="190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/>
          </a:p>
        </p:txBody>
      </p:sp>
      <p:sp>
        <p:nvSpPr>
          <p:cNvPr id="31" name="Elipse 30"/>
          <p:cNvSpPr/>
          <p:nvPr/>
        </p:nvSpPr>
        <p:spPr>
          <a:xfrm>
            <a:off x="5653653" y="2387294"/>
            <a:ext cx="876606" cy="886435"/>
          </a:xfrm>
          <a:prstGeom prst="ellipse">
            <a:avLst/>
          </a:prstGeom>
          <a:ln w="190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/>
          </a:p>
        </p:txBody>
      </p:sp>
      <p:sp>
        <p:nvSpPr>
          <p:cNvPr id="32" name="Elipse 31"/>
          <p:cNvSpPr/>
          <p:nvPr/>
        </p:nvSpPr>
        <p:spPr>
          <a:xfrm>
            <a:off x="5837651" y="4737434"/>
            <a:ext cx="876606" cy="886435"/>
          </a:xfrm>
          <a:prstGeom prst="ellipse">
            <a:avLst/>
          </a:prstGeom>
          <a:ln w="190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b="1" dirty="0"/>
          </a:p>
        </p:txBody>
      </p:sp>
      <p:sp>
        <p:nvSpPr>
          <p:cNvPr id="34" name="Elipse 33"/>
          <p:cNvSpPr/>
          <p:nvPr/>
        </p:nvSpPr>
        <p:spPr>
          <a:xfrm>
            <a:off x="1174156" y="2362636"/>
            <a:ext cx="876606" cy="886435"/>
          </a:xfrm>
          <a:prstGeom prst="ellipse">
            <a:avLst/>
          </a:prstGeom>
          <a:ln w="190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/>
          </a:p>
        </p:txBody>
      </p:sp>
      <p:sp>
        <p:nvSpPr>
          <p:cNvPr id="35" name="Elipse 34"/>
          <p:cNvSpPr/>
          <p:nvPr/>
        </p:nvSpPr>
        <p:spPr>
          <a:xfrm>
            <a:off x="1922386" y="4737432"/>
            <a:ext cx="876606" cy="886435"/>
          </a:xfrm>
          <a:prstGeom prst="ellipse">
            <a:avLst/>
          </a:prstGeom>
          <a:ln w="190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/>
          </a:p>
        </p:txBody>
      </p:sp>
      <p:cxnSp>
        <p:nvCxnSpPr>
          <p:cNvPr id="16" name="Conector curvado 15"/>
          <p:cNvCxnSpPr>
            <a:stCxn id="34" idx="7"/>
            <a:endCxn id="26" idx="0"/>
          </p:cNvCxnSpPr>
          <p:nvPr/>
        </p:nvCxnSpPr>
        <p:spPr>
          <a:xfrm rot="5400000" flipH="1" flipV="1">
            <a:off x="2962622" y="1322401"/>
            <a:ext cx="129815" cy="2210287"/>
          </a:xfrm>
          <a:prstGeom prst="curvedConnector3">
            <a:avLst>
              <a:gd name="adj1" fmla="val 580013"/>
            </a:avLst>
          </a:prstGeom>
          <a:ln w="190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curvado 35"/>
          <p:cNvCxnSpPr>
            <a:stCxn id="34" idx="5"/>
            <a:endCxn id="26" idx="4"/>
          </p:cNvCxnSpPr>
          <p:nvPr/>
        </p:nvCxnSpPr>
        <p:spPr>
          <a:xfrm rot="16200000" flipH="1">
            <a:off x="2962622" y="2079019"/>
            <a:ext cx="129815" cy="2210287"/>
          </a:xfrm>
          <a:prstGeom prst="curvedConnector3">
            <a:avLst>
              <a:gd name="adj1" fmla="val 570515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34" idx="0"/>
          </p:cNvCxnSpPr>
          <p:nvPr/>
        </p:nvCxnSpPr>
        <p:spPr>
          <a:xfrm flipV="1">
            <a:off x="1612459" y="1417834"/>
            <a:ext cx="2713" cy="94480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2658550" y="1492168"/>
            <a:ext cx="701760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dirty="0" smtClean="0"/>
              <a:t>/</a:t>
            </a:r>
            <a:r>
              <a:rPr lang="es-ES" sz="1000" dirty="0" err="1" smtClean="0"/>
              <a:t>Compass</a:t>
            </a:r>
            <a:endParaRPr lang="es-ES" sz="10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2680726" y="3801372"/>
            <a:ext cx="67197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dirty="0" smtClean="0"/>
              <a:t>/</a:t>
            </a:r>
            <a:r>
              <a:rPr lang="es-ES" sz="1000" dirty="0" err="1" smtClean="0"/>
              <a:t>Encoder</a:t>
            </a:r>
            <a:endParaRPr lang="es-ES" sz="10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97273" y="2584291"/>
            <a:ext cx="67197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dirty="0" smtClean="0"/>
              <a:t>STM32F3</a:t>
            </a:r>
            <a:endParaRPr lang="es-ES" sz="1000" dirty="0"/>
          </a:p>
        </p:txBody>
      </p:sp>
      <p:cxnSp>
        <p:nvCxnSpPr>
          <p:cNvPr id="54" name="Conector curvado 53"/>
          <p:cNvCxnSpPr>
            <a:stCxn id="35" idx="4"/>
            <a:endCxn id="28" idx="4"/>
          </p:cNvCxnSpPr>
          <p:nvPr/>
        </p:nvCxnSpPr>
        <p:spPr>
          <a:xfrm rot="5400000" flipH="1" flipV="1">
            <a:off x="4432450" y="2956119"/>
            <a:ext cx="595986" cy="4739509"/>
          </a:xfrm>
          <a:prstGeom prst="curvedConnector3">
            <a:avLst>
              <a:gd name="adj1" fmla="val -154203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4382611" y="6280216"/>
            <a:ext cx="47614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dirty="0" smtClean="0"/>
              <a:t>/</a:t>
            </a:r>
            <a:r>
              <a:rPr lang="es-ES" sz="1000" dirty="0" err="1" smtClean="0"/>
              <a:t>Scan</a:t>
            </a:r>
            <a:endParaRPr lang="es-ES" sz="1000" dirty="0"/>
          </a:p>
        </p:txBody>
      </p:sp>
      <p:sp>
        <p:nvSpPr>
          <p:cNvPr id="59" name="Rectángulo 58"/>
          <p:cNvSpPr/>
          <p:nvPr/>
        </p:nvSpPr>
        <p:spPr>
          <a:xfrm>
            <a:off x="110952" y="1245228"/>
            <a:ext cx="3395238" cy="4685016"/>
          </a:xfrm>
          <a:prstGeom prst="rect">
            <a:avLst/>
          </a:prstGeom>
          <a:noFill/>
          <a:ln w="19050" cmpd="sng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/>
          <p:cNvSpPr txBox="1"/>
          <p:nvPr/>
        </p:nvSpPr>
        <p:spPr>
          <a:xfrm>
            <a:off x="6756917" y="3470725"/>
            <a:ext cx="472643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dirty="0" smtClean="0"/>
              <a:t>/</a:t>
            </a:r>
            <a:r>
              <a:rPr lang="es-ES" sz="1000" dirty="0" err="1" smtClean="0"/>
              <a:t>Map</a:t>
            </a:r>
            <a:endParaRPr lang="es-ES" sz="1000" dirty="0"/>
          </a:p>
        </p:txBody>
      </p:sp>
      <p:cxnSp>
        <p:nvCxnSpPr>
          <p:cNvPr id="67" name="Conector curvado 66"/>
          <p:cNvCxnSpPr>
            <a:stCxn id="4" idx="2"/>
            <a:endCxn id="34" idx="4"/>
          </p:cNvCxnSpPr>
          <p:nvPr/>
        </p:nvCxnSpPr>
        <p:spPr>
          <a:xfrm rot="10800000">
            <a:off x="1612459" y="3249072"/>
            <a:ext cx="2341108" cy="1426717"/>
          </a:xfrm>
          <a:prstGeom prst="curvedConnector2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2019644" y="4245684"/>
            <a:ext cx="616913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dirty="0" smtClean="0"/>
              <a:t>/Motors</a:t>
            </a:r>
            <a:endParaRPr lang="es-ES" sz="1000" dirty="0"/>
          </a:p>
        </p:txBody>
      </p:sp>
      <p:sp>
        <p:nvSpPr>
          <p:cNvPr id="82" name="Rectángulo 81"/>
          <p:cNvSpPr/>
          <p:nvPr/>
        </p:nvSpPr>
        <p:spPr>
          <a:xfrm>
            <a:off x="3597956" y="1245227"/>
            <a:ext cx="4510504" cy="5375439"/>
          </a:xfrm>
          <a:prstGeom prst="rect">
            <a:avLst/>
          </a:prstGeom>
          <a:noFill/>
          <a:ln w="19050" cmpd="sng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CuadroTexto 96"/>
          <p:cNvSpPr txBox="1"/>
          <p:nvPr/>
        </p:nvSpPr>
        <p:spPr>
          <a:xfrm>
            <a:off x="36971" y="986766"/>
            <a:ext cx="78428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dirty="0" err="1" smtClean="0"/>
              <a:t>Kauil</a:t>
            </a:r>
            <a:r>
              <a:rPr lang="es-ES" sz="1000" dirty="0" smtClean="0"/>
              <a:t> </a:t>
            </a:r>
            <a:r>
              <a:rPr lang="es-ES" sz="1000" dirty="0" err="1" smtClean="0"/>
              <a:t>nodes</a:t>
            </a:r>
            <a:endParaRPr lang="es-ES" sz="1000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503851" y="985277"/>
            <a:ext cx="133024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dirty="0" err="1" smtClean="0"/>
              <a:t>Remote</a:t>
            </a:r>
            <a:r>
              <a:rPr lang="es-ES" sz="1000" dirty="0" smtClean="0"/>
              <a:t> </a:t>
            </a:r>
            <a:r>
              <a:rPr lang="es-ES" sz="1000" dirty="0" err="1" smtClean="0"/>
              <a:t>station</a:t>
            </a:r>
            <a:r>
              <a:rPr lang="es-ES" sz="1000" dirty="0" smtClean="0"/>
              <a:t> </a:t>
            </a:r>
            <a:r>
              <a:rPr lang="es-ES" sz="1000" dirty="0" err="1" smtClean="0"/>
              <a:t>nodes</a:t>
            </a:r>
            <a:endParaRPr lang="es-ES" sz="1000" dirty="0"/>
          </a:p>
        </p:txBody>
      </p:sp>
      <p:cxnSp>
        <p:nvCxnSpPr>
          <p:cNvPr id="101" name="Conector recto 100"/>
          <p:cNvCxnSpPr/>
          <p:nvPr/>
        </p:nvCxnSpPr>
        <p:spPr>
          <a:xfrm>
            <a:off x="6818568" y="883359"/>
            <a:ext cx="483265" cy="0"/>
          </a:xfrm>
          <a:prstGeom prst="line">
            <a:avLst/>
          </a:prstGeom>
          <a:ln w="190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7590326" y="721773"/>
            <a:ext cx="1351652" cy="276999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Other</a:t>
            </a:r>
            <a:r>
              <a:rPr lang="es-ES" sz="1200" dirty="0" smtClean="0"/>
              <a:t> </a:t>
            </a:r>
            <a:r>
              <a:rPr lang="es-ES" sz="1200" dirty="0" err="1" smtClean="0"/>
              <a:t>connections</a:t>
            </a:r>
            <a:endParaRPr lang="es-ES" sz="1200" dirty="0"/>
          </a:p>
        </p:txBody>
      </p:sp>
      <p:cxnSp>
        <p:nvCxnSpPr>
          <p:cNvPr id="103" name="Conector recto 102"/>
          <p:cNvCxnSpPr>
            <a:stCxn id="4" idx="6"/>
          </p:cNvCxnSpPr>
          <p:nvPr/>
        </p:nvCxnSpPr>
        <p:spPr>
          <a:xfrm>
            <a:off x="4830173" y="4675788"/>
            <a:ext cx="1174557" cy="1"/>
          </a:xfrm>
          <a:prstGeom prst="line">
            <a:avLst/>
          </a:prstGeom>
          <a:ln w="190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4809444" y="4291693"/>
            <a:ext cx="984915" cy="400110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000" dirty="0" err="1" smtClean="0"/>
              <a:t>Remote</a:t>
            </a:r>
            <a:r>
              <a:rPr lang="es-ES" sz="1000" dirty="0" smtClean="0"/>
              <a:t> </a:t>
            </a:r>
            <a:r>
              <a:rPr lang="es-ES" sz="1000" dirty="0" err="1" smtClean="0"/>
              <a:t>station</a:t>
            </a:r>
            <a:endParaRPr lang="es-ES" sz="1000" dirty="0" smtClean="0"/>
          </a:p>
          <a:p>
            <a:pPr algn="ctr"/>
            <a:r>
              <a:rPr lang="es-ES" sz="1000" dirty="0" smtClean="0"/>
              <a:t> </a:t>
            </a:r>
            <a:r>
              <a:rPr lang="es-ES" sz="1000" dirty="0" err="1"/>
              <a:t>k</a:t>
            </a:r>
            <a:r>
              <a:rPr lang="es-ES" sz="1000" dirty="0" err="1" smtClean="0"/>
              <a:t>eyboard</a:t>
            </a:r>
            <a:endParaRPr lang="es-ES" sz="1000" dirty="0"/>
          </a:p>
        </p:txBody>
      </p:sp>
      <p:cxnSp>
        <p:nvCxnSpPr>
          <p:cNvPr id="114" name="Conector recto de flecha 113"/>
          <p:cNvCxnSpPr>
            <a:stCxn id="26" idx="6"/>
            <a:endCxn id="31" idx="2"/>
          </p:cNvCxnSpPr>
          <p:nvPr/>
        </p:nvCxnSpPr>
        <p:spPr>
          <a:xfrm>
            <a:off x="4570976" y="2805854"/>
            <a:ext cx="1082677" cy="24658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31" idx="5"/>
            <a:endCxn id="28" idx="0"/>
          </p:cNvCxnSpPr>
          <p:nvPr/>
        </p:nvCxnSpPr>
        <p:spPr>
          <a:xfrm>
            <a:off x="6401883" y="3143914"/>
            <a:ext cx="698315" cy="99753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4834100" y="2559632"/>
            <a:ext cx="556563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dirty="0" smtClean="0"/>
              <a:t>/</a:t>
            </a:r>
            <a:r>
              <a:rPr lang="es-ES" sz="1000" dirty="0" err="1" smtClean="0"/>
              <a:t>Odom</a:t>
            </a:r>
            <a:endParaRPr lang="es-ES" sz="1000" dirty="0"/>
          </a:p>
        </p:txBody>
      </p:sp>
      <p:cxnSp>
        <p:nvCxnSpPr>
          <p:cNvPr id="128" name="Conector recto de flecha 127"/>
          <p:cNvCxnSpPr>
            <a:stCxn id="35" idx="7"/>
            <a:endCxn id="31" idx="3"/>
          </p:cNvCxnSpPr>
          <p:nvPr/>
        </p:nvCxnSpPr>
        <p:spPr>
          <a:xfrm flipV="1">
            <a:off x="2670616" y="3143914"/>
            <a:ext cx="3111413" cy="172333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/>
          <p:cNvSpPr txBox="1"/>
          <p:nvPr/>
        </p:nvSpPr>
        <p:spPr>
          <a:xfrm>
            <a:off x="4132673" y="3962476"/>
            <a:ext cx="47614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dirty="0" smtClean="0"/>
              <a:t>/</a:t>
            </a:r>
            <a:r>
              <a:rPr lang="es-ES" sz="1000" dirty="0" err="1" smtClean="0"/>
              <a:t>Scan</a:t>
            </a:r>
            <a:endParaRPr lang="es-ES" sz="1000" dirty="0"/>
          </a:p>
        </p:txBody>
      </p:sp>
      <p:cxnSp>
        <p:nvCxnSpPr>
          <p:cNvPr id="132" name="Conector recto de flecha 131"/>
          <p:cNvCxnSpPr>
            <a:stCxn id="32" idx="2"/>
            <a:endCxn id="35" idx="6"/>
          </p:cNvCxnSpPr>
          <p:nvPr/>
        </p:nvCxnSpPr>
        <p:spPr>
          <a:xfrm flipH="1" flipV="1">
            <a:off x="2798992" y="5180650"/>
            <a:ext cx="3038659" cy="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/>
          <p:cNvSpPr txBox="1"/>
          <p:nvPr/>
        </p:nvSpPr>
        <p:spPr>
          <a:xfrm>
            <a:off x="1172813" y="2670414"/>
            <a:ext cx="830939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b="1" dirty="0"/>
              <a:t>STM32_USB</a:t>
            </a:r>
            <a:endParaRPr lang="es-ES" sz="1000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1922386" y="5022338"/>
            <a:ext cx="917476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b="1" dirty="0" err="1"/>
              <a:t>hokuyo_node</a:t>
            </a:r>
            <a:endParaRPr lang="es-ES" sz="1000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3953567" y="4503361"/>
            <a:ext cx="913782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b="1" dirty="0" err="1"/>
              <a:t>teleoperation</a:t>
            </a:r>
            <a:endParaRPr lang="es-ES" sz="1000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3806010" y="2652096"/>
            <a:ext cx="711027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b="1" dirty="0" err="1"/>
              <a:t>odometry</a:t>
            </a:r>
            <a:endParaRPr lang="es-ES" sz="1000" dirty="0"/>
          </a:p>
        </p:txBody>
      </p:sp>
      <p:sp>
        <p:nvSpPr>
          <p:cNvPr id="145" name="CuadroTexto 144"/>
          <p:cNvSpPr txBox="1"/>
          <p:nvPr/>
        </p:nvSpPr>
        <p:spPr>
          <a:xfrm>
            <a:off x="5730410" y="2663979"/>
            <a:ext cx="711841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b="1" dirty="0" err="1"/>
              <a:t>gmapping</a:t>
            </a:r>
            <a:endParaRPr lang="es-ES" sz="1000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6916109" y="4427953"/>
            <a:ext cx="373394" cy="246221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es-ES" sz="1000" b="1" dirty="0" err="1"/>
              <a:t>rviz</a:t>
            </a:r>
            <a:endParaRPr lang="es-ES" sz="100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5873100" y="4942106"/>
            <a:ext cx="809837" cy="400110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r>
              <a:rPr lang="is-IS" sz="1000" b="1" dirty="0" smtClean="0"/>
              <a:t>dynamic_re</a:t>
            </a:r>
          </a:p>
          <a:p>
            <a:r>
              <a:rPr lang="is-IS" sz="1000" b="1" dirty="0" smtClean="0"/>
              <a:t>configure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910678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101</Words>
  <Application>Microsoft Macintosh PowerPoint</Application>
  <PresentationFormat>Presentación en pantalla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Tosca</dc:creator>
  <cp:lastModifiedBy>Andrés Tosca</cp:lastModifiedBy>
  <cp:revision>27</cp:revision>
  <dcterms:created xsi:type="dcterms:W3CDTF">2014-10-10T20:42:41Z</dcterms:created>
  <dcterms:modified xsi:type="dcterms:W3CDTF">2014-12-30T21:00:51Z</dcterms:modified>
</cp:coreProperties>
</file>