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25"/>
  </p:notesMasterIdLst>
  <p:sldIdLst>
    <p:sldId id="257" r:id="rId2"/>
    <p:sldId id="294" r:id="rId3"/>
    <p:sldId id="258" r:id="rId4"/>
    <p:sldId id="259" r:id="rId5"/>
    <p:sldId id="295" r:id="rId6"/>
    <p:sldId id="264" r:id="rId7"/>
    <p:sldId id="296" r:id="rId8"/>
    <p:sldId id="272" r:id="rId9"/>
    <p:sldId id="275" r:id="rId10"/>
    <p:sldId id="276" r:id="rId11"/>
    <p:sldId id="277" r:id="rId12"/>
    <p:sldId id="278" r:id="rId13"/>
    <p:sldId id="279" r:id="rId14"/>
    <p:sldId id="280" r:id="rId15"/>
    <p:sldId id="281" r:id="rId16"/>
    <p:sldId id="282" r:id="rId17"/>
    <p:sldId id="283" r:id="rId18"/>
    <p:sldId id="284" r:id="rId19"/>
    <p:sldId id="285" r:id="rId20"/>
    <p:sldId id="288" r:id="rId21"/>
    <p:sldId id="289" r:id="rId22"/>
    <p:sldId id="290" r:id="rId23"/>
    <p:sldId id="291"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Comfortaa" pitchFamily="2" charset="0"/>
      <p:regular r:id="rId30"/>
      <p:bold r:id="rId31"/>
    </p:embeddedFont>
    <p:embeddedFont>
      <p:font typeface="Helvetica Neue" panose="02000503000000020004"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p:restoredTop sz="94679"/>
  </p:normalViewPr>
  <p:slideViewPr>
    <p:cSldViewPr snapToGrid="0">
      <p:cViewPr varScale="1">
        <p:scale>
          <a:sx n="135" d="100"/>
          <a:sy n="135" d="100"/>
        </p:scale>
        <p:origin x="184" y="5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dff6c47b1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dff6c47b1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be0d363d1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be0d363d1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script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bdff6c47b1_0_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bdff6c47b1_0_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dff6c47b1_0_8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dff6c47b1_0_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be0d363d1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be0d363d1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bdff6c47b1_0_8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bdff6c47b1_0_8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default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bdff6c47b1_0_8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bdff6c47b1_0_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wave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bdff6c47b1_0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bdff6c47b1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nodding/listening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be0d363d1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be0d363d1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be0d363d1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be0d363d1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speaking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bdff6c47b1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bdff6c47b1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dff6c47b1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dff6c47b1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543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be0d363d1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be0d363d1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bdff6c47b1_0_8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bdff6c47b1_0_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bdff6c47b1_0_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bdff6c47b1_0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bdff6c47b1_0_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bdff6c47b1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a2312a6dfa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a2312a6dfa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bdff6c47b1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bdff6c47b1_0_3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250" name="Google Shape;250;gbdff6c47b1_0_383: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bdff6c47b1_0_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bdff6c47b1_0_5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gbdff6c47b1_0_5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519026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be0d363d16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be0d363d16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bdff6c47b1_0_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bdff6c47b1_0_5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gbdff6c47b1_0_5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902032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bd941bda4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bd941bda41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1828800" lvl="2" indent="-298450" algn="l" rtl="0">
              <a:lnSpc>
                <a:spcPct val="115000"/>
              </a:lnSpc>
              <a:spcBef>
                <a:spcPts val="0"/>
              </a:spcBef>
              <a:spcAft>
                <a:spcPts val="0"/>
              </a:spcAft>
              <a:buClr>
                <a:schemeClr val="dk1"/>
              </a:buClr>
              <a:buSzPts val="1100"/>
              <a:buChar char="-"/>
            </a:pPr>
            <a:endParaRPr/>
          </a:p>
        </p:txBody>
      </p:sp>
      <p:sp>
        <p:nvSpPr>
          <p:cNvPr id="352" name="Google Shape;352;gbd941bda41_0_3: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be0d363d1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be0d363d1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685800" y="1597820"/>
            <a:ext cx="7772400" cy="11025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Clr>
                <a:schemeClr val="dk1"/>
              </a:buClr>
              <a:buSzPts val="4400"/>
              <a:buFont typeface="Helvetica Neue"/>
              <a:buNone/>
              <a:defRPr>
                <a:latin typeface="Helvetica Neue"/>
                <a:ea typeface="Helvetica Neue"/>
                <a:cs typeface="Helvetica Neue"/>
                <a:sym typeface="Helvetica Neue"/>
              </a:defRPr>
            </a:lvl1pPr>
            <a:lvl2pPr lvl="1" algn="l" rtl="0">
              <a:lnSpc>
                <a:spcPct val="100000"/>
              </a:lnSpc>
              <a:spcBef>
                <a:spcPts val="0"/>
              </a:spcBef>
              <a:spcAft>
                <a:spcPts val="0"/>
              </a:spcAft>
              <a:buSzPts val="1400"/>
              <a:buFont typeface="Helvetica Neue"/>
              <a:buNone/>
              <a:defRPr>
                <a:latin typeface="Helvetica Neue"/>
                <a:ea typeface="Helvetica Neue"/>
                <a:cs typeface="Helvetica Neue"/>
                <a:sym typeface="Helvetica Neue"/>
              </a:defRPr>
            </a:lvl2pPr>
            <a:lvl3pPr lvl="2" algn="l" rtl="0">
              <a:lnSpc>
                <a:spcPct val="100000"/>
              </a:lnSpc>
              <a:spcBef>
                <a:spcPts val="0"/>
              </a:spcBef>
              <a:spcAft>
                <a:spcPts val="0"/>
              </a:spcAft>
              <a:buSzPts val="1400"/>
              <a:buFont typeface="Helvetica Neue"/>
              <a:buNone/>
              <a:defRPr>
                <a:latin typeface="Helvetica Neue"/>
                <a:ea typeface="Helvetica Neue"/>
                <a:cs typeface="Helvetica Neue"/>
                <a:sym typeface="Helvetica Neue"/>
              </a:defRPr>
            </a:lvl3pPr>
            <a:lvl4pPr lvl="3" algn="l" rtl="0">
              <a:lnSpc>
                <a:spcPct val="100000"/>
              </a:lnSpc>
              <a:spcBef>
                <a:spcPts val="0"/>
              </a:spcBef>
              <a:spcAft>
                <a:spcPts val="0"/>
              </a:spcAft>
              <a:buSzPts val="1400"/>
              <a:buFont typeface="Helvetica Neue"/>
              <a:buNone/>
              <a:defRPr>
                <a:latin typeface="Helvetica Neue"/>
                <a:ea typeface="Helvetica Neue"/>
                <a:cs typeface="Helvetica Neue"/>
                <a:sym typeface="Helvetica Neue"/>
              </a:defRPr>
            </a:lvl4pPr>
            <a:lvl5pPr lvl="4" algn="l" rtl="0">
              <a:lnSpc>
                <a:spcPct val="100000"/>
              </a:lnSpc>
              <a:spcBef>
                <a:spcPts val="0"/>
              </a:spcBef>
              <a:spcAft>
                <a:spcPts val="0"/>
              </a:spcAft>
              <a:buSzPts val="1400"/>
              <a:buFont typeface="Helvetica Neue"/>
              <a:buNone/>
              <a:defRPr>
                <a:latin typeface="Helvetica Neue"/>
                <a:ea typeface="Helvetica Neue"/>
                <a:cs typeface="Helvetica Neue"/>
                <a:sym typeface="Helvetica Neue"/>
              </a:defRPr>
            </a:lvl5pPr>
            <a:lvl6pPr lvl="5" algn="l" rtl="0">
              <a:lnSpc>
                <a:spcPct val="100000"/>
              </a:lnSpc>
              <a:spcBef>
                <a:spcPts val="0"/>
              </a:spcBef>
              <a:spcAft>
                <a:spcPts val="0"/>
              </a:spcAft>
              <a:buSzPts val="1400"/>
              <a:buFont typeface="Helvetica Neue"/>
              <a:buNone/>
              <a:defRPr>
                <a:latin typeface="Helvetica Neue"/>
                <a:ea typeface="Helvetica Neue"/>
                <a:cs typeface="Helvetica Neue"/>
                <a:sym typeface="Helvetica Neue"/>
              </a:defRPr>
            </a:lvl6pPr>
            <a:lvl7pPr lvl="6" algn="l" rtl="0">
              <a:lnSpc>
                <a:spcPct val="100000"/>
              </a:lnSpc>
              <a:spcBef>
                <a:spcPts val="0"/>
              </a:spcBef>
              <a:spcAft>
                <a:spcPts val="0"/>
              </a:spcAft>
              <a:buSzPts val="1400"/>
              <a:buFont typeface="Helvetica Neue"/>
              <a:buNone/>
              <a:defRPr>
                <a:latin typeface="Helvetica Neue"/>
                <a:ea typeface="Helvetica Neue"/>
                <a:cs typeface="Helvetica Neue"/>
                <a:sym typeface="Helvetica Neue"/>
              </a:defRPr>
            </a:lvl7pPr>
            <a:lvl8pPr lvl="7" algn="l" rtl="0">
              <a:lnSpc>
                <a:spcPct val="100000"/>
              </a:lnSpc>
              <a:spcBef>
                <a:spcPts val="0"/>
              </a:spcBef>
              <a:spcAft>
                <a:spcPts val="0"/>
              </a:spcAft>
              <a:buSzPts val="1400"/>
              <a:buFont typeface="Helvetica Neue"/>
              <a:buNone/>
              <a:defRPr>
                <a:latin typeface="Helvetica Neue"/>
                <a:ea typeface="Helvetica Neue"/>
                <a:cs typeface="Helvetica Neue"/>
                <a:sym typeface="Helvetica Neue"/>
              </a:defRPr>
            </a:lvl8pPr>
            <a:lvl9pPr lvl="8" algn="l" rtl="0">
              <a:lnSpc>
                <a:spcPct val="100000"/>
              </a:lnSpc>
              <a:spcBef>
                <a:spcPts val="0"/>
              </a:spcBef>
              <a:spcAft>
                <a:spcPts val="0"/>
              </a:spcAft>
              <a:buSzPts val="1400"/>
              <a:buFont typeface="Helvetica Neue"/>
              <a:buNone/>
              <a:defRPr>
                <a:latin typeface="Helvetica Neue"/>
                <a:ea typeface="Helvetica Neue"/>
                <a:cs typeface="Helvetica Neue"/>
                <a:sym typeface="Helvetica Neue"/>
              </a:defRPr>
            </a:lvl9pPr>
          </a:lstStyle>
          <a:p>
            <a:endParaRPr/>
          </a:p>
        </p:txBody>
      </p:sp>
      <p:sp>
        <p:nvSpPr>
          <p:cNvPr id="14" name="Google Shape;14;p2"/>
          <p:cNvSpPr txBox="1">
            <a:spLocks noGrp="1"/>
          </p:cNvSpPr>
          <p:nvPr>
            <p:ph type="subTitle" idx="1"/>
          </p:nvPr>
        </p:nvSpPr>
        <p:spPr>
          <a:xfrm>
            <a:off x="1371600" y="2914650"/>
            <a:ext cx="6400800" cy="1314300"/>
          </a:xfrm>
          <a:prstGeom prst="rect">
            <a:avLst/>
          </a:prstGeom>
          <a:noFill/>
          <a:ln>
            <a:noFill/>
          </a:ln>
        </p:spPr>
        <p:txBody>
          <a:bodyPr spcFirstLastPara="1" wrap="square" lIns="91425" tIns="45700" rIns="91425" bIns="45700" anchor="t" anchorCtr="0">
            <a:noAutofit/>
          </a:bodyPr>
          <a:lstStyle>
            <a:lvl1pPr lvl="0" algn="ctr" rtl="0">
              <a:lnSpc>
                <a:spcPct val="100000"/>
              </a:lnSpc>
              <a:spcBef>
                <a:spcPts val="640"/>
              </a:spcBef>
              <a:spcAft>
                <a:spcPts val="0"/>
              </a:spcAft>
              <a:buClr>
                <a:srgbClr val="888888"/>
              </a:buClr>
              <a:buSzPts val="3200"/>
              <a:buNone/>
              <a:defRPr>
                <a:solidFill>
                  <a:srgbClr val="888888"/>
                </a:solidFill>
                <a:latin typeface="Helvetica Neue"/>
                <a:ea typeface="Helvetica Neue"/>
                <a:cs typeface="Helvetica Neue"/>
                <a:sym typeface="Helvetica Neue"/>
              </a:defRPr>
            </a:lvl1pPr>
            <a:lvl2pPr lvl="1" algn="ctr" rtl="0">
              <a:lnSpc>
                <a:spcPct val="100000"/>
              </a:lnSpc>
              <a:spcBef>
                <a:spcPts val="560"/>
              </a:spcBef>
              <a:spcAft>
                <a:spcPts val="0"/>
              </a:spcAft>
              <a:buClr>
                <a:srgbClr val="888888"/>
              </a:buClr>
              <a:buSzPts val="2800"/>
              <a:buNone/>
              <a:defRPr>
                <a:solidFill>
                  <a:srgbClr val="888888"/>
                </a:solidFill>
              </a:defRPr>
            </a:lvl2pPr>
            <a:lvl3pPr lvl="2" algn="ctr" rtl="0">
              <a:lnSpc>
                <a:spcPct val="100000"/>
              </a:lnSpc>
              <a:spcBef>
                <a:spcPts val="480"/>
              </a:spcBef>
              <a:spcAft>
                <a:spcPts val="0"/>
              </a:spcAft>
              <a:buClr>
                <a:srgbClr val="888888"/>
              </a:buClr>
              <a:buSzPts val="2400"/>
              <a:buNone/>
              <a:defRPr>
                <a:solidFill>
                  <a:srgbClr val="888888"/>
                </a:solidFill>
              </a:defRPr>
            </a:lvl3pPr>
            <a:lvl4pPr lvl="3" algn="ctr" rtl="0">
              <a:lnSpc>
                <a:spcPct val="100000"/>
              </a:lnSpc>
              <a:spcBef>
                <a:spcPts val="400"/>
              </a:spcBef>
              <a:spcAft>
                <a:spcPts val="0"/>
              </a:spcAft>
              <a:buClr>
                <a:srgbClr val="888888"/>
              </a:buClr>
              <a:buSzPts val="2000"/>
              <a:buNone/>
              <a:defRPr>
                <a:solidFill>
                  <a:srgbClr val="888888"/>
                </a:solidFill>
              </a:defRPr>
            </a:lvl4pPr>
            <a:lvl5pPr lvl="4" algn="ctr" rtl="0">
              <a:lnSpc>
                <a:spcPct val="100000"/>
              </a:lnSpc>
              <a:spcBef>
                <a:spcPts val="400"/>
              </a:spcBef>
              <a:spcAft>
                <a:spcPts val="0"/>
              </a:spcAft>
              <a:buClr>
                <a:srgbClr val="888888"/>
              </a:buClr>
              <a:buSzPts val="2000"/>
              <a:buNone/>
              <a:defRPr>
                <a:solidFill>
                  <a:srgbClr val="888888"/>
                </a:solidFill>
              </a:defRPr>
            </a:lvl5pPr>
            <a:lvl6pPr lvl="5" algn="ctr" rtl="0">
              <a:lnSpc>
                <a:spcPct val="100000"/>
              </a:lnSpc>
              <a:spcBef>
                <a:spcPts val="400"/>
              </a:spcBef>
              <a:spcAft>
                <a:spcPts val="0"/>
              </a:spcAft>
              <a:buClr>
                <a:srgbClr val="888888"/>
              </a:buClr>
              <a:buSzPts val="2000"/>
              <a:buNone/>
              <a:defRPr>
                <a:solidFill>
                  <a:srgbClr val="888888"/>
                </a:solidFill>
              </a:defRPr>
            </a:lvl6pPr>
            <a:lvl7pPr lvl="6" algn="ctr" rtl="0">
              <a:lnSpc>
                <a:spcPct val="100000"/>
              </a:lnSpc>
              <a:spcBef>
                <a:spcPts val="400"/>
              </a:spcBef>
              <a:spcAft>
                <a:spcPts val="0"/>
              </a:spcAft>
              <a:buClr>
                <a:srgbClr val="888888"/>
              </a:buClr>
              <a:buSzPts val="2000"/>
              <a:buNone/>
              <a:defRPr>
                <a:solidFill>
                  <a:srgbClr val="888888"/>
                </a:solidFill>
              </a:defRPr>
            </a:lvl7pPr>
            <a:lvl8pPr lvl="7" algn="ctr" rtl="0">
              <a:lnSpc>
                <a:spcPct val="100000"/>
              </a:lnSpc>
              <a:spcBef>
                <a:spcPts val="400"/>
              </a:spcBef>
              <a:spcAft>
                <a:spcPts val="0"/>
              </a:spcAft>
              <a:buClr>
                <a:srgbClr val="888888"/>
              </a:buClr>
              <a:buSzPts val="2000"/>
              <a:buNone/>
              <a:defRPr>
                <a:solidFill>
                  <a:srgbClr val="888888"/>
                </a:solidFill>
              </a:defRPr>
            </a:lvl8pPr>
            <a:lvl9pPr lvl="8" algn="ctr" rtl="0">
              <a:lnSpc>
                <a:spcPct val="100000"/>
              </a:lnSpc>
              <a:spcBef>
                <a:spcPts val="400"/>
              </a:spcBef>
              <a:spcAft>
                <a:spcPts val="0"/>
              </a:spcAft>
              <a:buClr>
                <a:srgbClr val="888888"/>
              </a:buClr>
              <a:buSzPts val="2000"/>
              <a:buNone/>
              <a:defRPr>
                <a:solidFill>
                  <a:srgbClr val="888888"/>
                </a:solidFill>
              </a:defRPr>
            </a:lvl9pPr>
          </a:lstStyle>
          <a:p>
            <a:endParaRPr/>
          </a:p>
        </p:txBody>
      </p:sp>
      <p:sp>
        <p:nvSpPr>
          <p:cNvPr id="15" name="Google Shape;15;p2"/>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atin typeface="Helvetica Neue"/>
                <a:ea typeface="Helvetica Neue"/>
                <a:cs typeface="Helvetica Neue"/>
                <a:sym typeface="Helvetica Neu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atin typeface="Helvetica Neue"/>
                <a:ea typeface="Helvetica Neue"/>
                <a:cs typeface="Helvetica Neue"/>
                <a:sym typeface="Helvetica Neu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Clr>
                <a:schemeClr val="dk1"/>
              </a:buClr>
              <a:buSzPts val="4400"/>
              <a:buFont typeface="Arial"/>
              <a:buNone/>
              <a:defRPr>
                <a:latin typeface="Arial"/>
                <a:ea typeface="Arial"/>
                <a:cs typeface="Arial"/>
                <a:sym typeface="Aria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11"/>
          <p:cNvSpPr txBox="1">
            <a:spLocks noGrp="1"/>
          </p:cNvSpPr>
          <p:nvPr>
            <p:ph type="body" idx="1"/>
          </p:nvPr>
        </p:nvSpPr>
        <p:spPr>
          <a:xfrm>
            <a:off x="457200" y="1151335"/>
            <a:ext cx="4040100" cy="4797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400"/>
              </a:spcBef>
              <a:spcAft>
                <a:spcPts val="0"/>
              </a:spcAft>
              <a:buClr>
                <a:schemeClr val="dk1"/>
              </a:buClr>
              <a:buSzPts val="2000"/>
              <a:buNone/>
              <a:defRPr sz="2000" b="1">
                <a:latin typeface="Arial"/>
                <a:ea typeface="Arial"/>
                <a:cs typeface="Arial"/>
                <a:sym typeface="Arial"/>
              </a:defRPr>
            </a:lvl1pPr>
            <a:lvl2pPr marL="914400" lvl="1" indent="-228600" algn="l" rtl="0">
              <a:lnSpc>
                <a:spcPct val="100000"/>
              </a:lnSpc>
              <a:spcBef>
                <a:spcPts val="400"/>
              </a:spcBef>
              <a:spcAft>
                <a:spcPts val="0"/>
              </a:spcAft>
              <a:buClr>
                <a:schemeClr val="dk1"/>
              </a:buClr>
              <a:buSzPts val="2000"/>
              <a:buNone/>
              <a:defRPr sz="2000" b="1"/>
            </a:lvl2pPr>
            <a:lvl3pPr marL="1371600" lvl="2" indent="-228600" algn="l" rtl="0">
              <a:lnSpc>
                <a:spcPct val="100000"/>
              </a:lnSpc>
              <a:spcBef>
                <a:spcPts val="360"/>
              </a:spcBef>
              <a:spcAft>
                <a:spcPts val="0"/>
              </a:spcAft>
              <a:buClr>
                <a:schemeClr val="dk1"/>
              </a:buClr>
              <a:buSzPts val="1800"/>
              <a:buNone/>
              <a:defRPr sz="1800" b="1"/>
            </a:lvl3pPr>
            <a:lvl4pPr marL="1828800" lvl="3" indent="-228600" algn="l" rtl="0">
              <a:lnSpc>
                <a:spcPct val="100000"/>
              </a:lnSpc>
              <a:spcBef>
                <a:spcPts val="320"/>
              </a:spcBef>
              <a:spcAft>
                <a:spcPts val="0"/>
              </a:spcAft>
              <a:buClr>
                <a:schemeClr val="dk1"/>
              </a:buClr>
              <a:buSzPts val="1600"/>
              <a:buNone/>
              <a:defRPr sz="1600" b="1"/>
            </a:lvl4pPr>
            <a:lvl5pPr marL="2286000" lvl="4" indent="-228600" algn="l" rtl="0">
              <a:lnSpc>
                <a:spcPct val="100000"/>
              </a:lnSpc>
              <a:spcBef>
                <a:spcPts val="320"/>
              </a:spcBef>
              <a:spcAft>
                <a:spcPts val="0"/>
              </a:spcAft>
              <a:buClr>
                <a:schemeClr val="dk1"/>
              </a:buClr>
              <a:buSzPts val="1600"/>
              <a:buNone/>
              <a:defRPr sz="1600" b="1"/>
            </a:lvl5pPr>
            <a:lvl6pPr marL="2743200" lvl="5" indent="-228600" algn="l" rtl="0">
              <a:lnSpc>
                <a:spcPct val="100000"/>
              </a:lnSpc>
              <a:spcBef>
                <a:spcPts val="320"/>
              </a:spcBef>
              <a:spcAft>
                <a:spcPts val="0"/>
              </a:spcAft>
              <a:buClr>
                <a:schemeClr val="dk1"/>
              </a:buClr>
              <a:buSzPts val="1600"/>
              <a:buNone/>
              <a:defRPr sz="1600" b="1"/>
            </a:lvl6pPr>
            <a:lvl7pPr marL="3200400" lvl="6" indent="-228600" algn="l" rtl="0">
              <a:lnSpc>
                <a:spcPct val="100000"/>
              </a:lnSpc>
              <a:spcBef>
                <a:spcPts val="320"/>
              </a:spcBef>
              <a:spcAft>
                <a:spcPts val="0"/>
              </a:spcAft>
              <a:buClr>
                <a:schemeClr val="dk1"/>
              </a:buClr>
              <a:buSzPts val="1600"/>
              <a:buNone/>
              <a:defRPr sz="1600" b="1"/>
            </a:lvl7pPr>
            <a:lvl8pPr marL="3657600" lvl="7" indent="-228600" algn="l" rtl="0">
              <a:lnSpc>
                <a:spcPct val="100000"/>
              </a:lnSpc>
              <a:spcBef>
                <a:spcPts val="320"/>
              </a:spcBef>
              <a:spcAft>
                <a:spcPts val="0"/>
              </a:spcAft>
              <a:buClr>
                <a:schemeClr val="dk1"/>
              </a:buClr>
              <a:buSzPts val="1600"/>
              <a:buNone/>
              <a:defRPr sz="1600" b="1"/>
            </a:lvl8pPr>
            <a:lvl9pPr marL="4114800" lvl="8" indent="-228600" algn="l" rtl="0">
              <a:lnSpc>
                <a:spcPct val="100000"/>
              </a:lnSpc>
              <a:spcBef>
                <a:spcPts val="320"/>
              </a:spcBef>
              <a:spcAft>
                <a:spcPts val="0"/>
              </a:spcAft>
              <a:buClr>
                <a:schemeClr val="dk1"/>
              </a:buClr>
              <a:buSzPts val="1600"/>
              <a:buNone/>
              <a:defRPr sz="1600" b="1"/>
            </a:lvl9pPr>
          </a:lstStyle>
          <a:p>
            <a:endParaRPr/>
          </a:p>
        </p:txBody>
      </p:sp>
      <p:sp>
        <p:nvSpPr>
          <p:cNvPr id="64" name="Google Shape;64;p11"/>
          <p:cNvSpPr txBox="1">
            <a:spLocks noGrp="1"/>
          </p:cNvSpPr>
          <p:nvPr>
            <p:ph type="body" idx="2"/>
          </p:nvPr>
        </p:nvSpPr>
        <p:spPr>
          <a:xfrm>
            <a:off x="457200" y="1631156"/>
            <a:ext cx="4040100" cy="2963400"/>
          </a:xfrm>
          <a:prstGeom prst="rect">
            <a:avLst/>
          </a:prstGeom>
          <a:noFill/>
          <a:ln>
            <a:noFill/>
          </a:ln>
        </p:spPr>
        <p:txBody>
          <a:bodyPr spcFirstLastPara="1" wrap="square" lIns="91425" tIns="45700" rIns="91425" bIns="45700" anchor="t" anchorCtr="0">
            <a:noAutofit/>
          </a:bodyPr>
          <a:lstStyle>
            <a:lvl1pPr marL="457200" lvl="0" indent="-381000" algn="l" rtl="0">
              <a:lnSpc>
                <a:spcPct val="100000"/>
              </a:lnSpc>
              <a:spcBef>
                <a:spcPts val="480"/>
              </a:spcBef>
              <a:spcAft>
                <a:spcPts val="0"/>
              </a:spcAft>
              <a:buClr>
                <a:schemeClr val="dk1"/>
              </a:buClr>
              <a:buSzPts val="2400"/>
              <a:buChar char="•"/>
              <a:defRPr sz="2400">
                <a:latin typeface="Arial"/>
                <a:ea typeface="Arial"/>
                <a:cs typeface="Arial"/>
                <a:sym typeface="Arial"/>
              </a:defRPr>
            </a:lvl1pPr>
            <a:lvl2pPr marL="914400" lvl="1" indent="-355600" algn="l" rtl="0">
              <a:lnSpc>
                <a:spcPct val="100000"/>
              </a:lnSpc>
              <a:spcBef>
                <a:spcPts val="400"/>
              </a:spcBef>
              <a:spcAft>
                <a:spcPts val="0"/>
              </a:spcAft>
              <a:buClr>
                <a:schemeClr val="dk1"/>
              </a:buClr>
              <a:buSzPts val="2000"/>
              <a:buChar char="–"/>
              <a:defRPr sz="2000">
                <a:latin typeface="Arial"/>
                <a:ea typeface="Arial"/>
                <a:cs typeface="Arial"/>
                <a:sym typeface="Arial"/>
              </a:defRPr>
            </a:lvl2pPr>
            <a:lvl3pPr marL="1371600" lvl="2" indent="-342900" algn="l" rtl="0">
              <a:lnSpc>
                <a:spcPct val="100000"/>
              </a:lnSpc>
              <a:spcBef>
                <a:spcPts val="360"/>
              </a:spcBef>
              <a:spcAft>
                <a:spcPts val="0"/>
              </a:spcAft>
              <a:buClr>
                <a:schemeClr val="dk1"/>
              </a:buClr>
              <a:buSzPts val="1800"/>
              <a:buChar char="•"/>
              <a:defRPr sz="1800">
                <a:latin typeface="Arial"/>
                <a:ea typeface="Arial"/>
                <a:cs typeface="Arial"/>
                <a:sym typeface="Arial"/>
              </a:defRPr>
            </a:lvl3pPr>
            <a:lvl4pPr marL="1828800" lvl="3" indent="-330200" algn="l" rtl="0">
              <a:lnSpc>
                <a:spcPct val="100000"/>
              </a:lnSpc>
              <a:spcBef>
                <a:spcPts val="320"/>
              </a:spcBef>
              <a:spcAft>
                <a:spcPts val="0"/>
              </a:spcAft>
              <a:buClr>
                <a:schemeClr val="dk1"/>
              </a:buClr>
              <a:buSzPts val="1600"/>
              <a:buChar char="–"/>
              <a:defRPr sz="1600">
                <a:latin typeface="Arial"/>
                <a:ea typeface="Arial"/>
                <a:cs typeface="Arial"/>
                <a:sym typeface="Arial"/>
              </a:defRPr>
            </a:lvl4pPr>
            <a:lvl5pPr marL="2286000" lvl="4" indent="-330200" algn="l" rtl="0">
              <a:lnSpc>
                <a:spcPct val="100000"/>
              </a:lnSpc>
              <a:spcBef>
                <a:spcPts val="320"/>
              </a:spcBef>
              <a:spcAft>
                <a:spcPts val="0"/>
              </a:spcAft>
              <a:buClr>
                <a:schemeClr val="dk1"/>
              </a:buClr>
              <a:buSzPts val="1600"/>
              <a:buChar char="»"/>
              <a:defRPr sz="1600">
                <a:latin typeface="Arial"/>
                <a:ea typeface="Arial"/>
                <a:cs typeface="Arial"/>
                <a:sym typeface="Arial"/>
              </a:defRPr>
            </a:lvl5pPr>
            <a:lvl6pPr marL="2743200" lvl="5" indent="-330200" algn="l" rtl="0">
              <a:lnSpc>
                <a:spcPct val="100000"/>
              </a:lnSpc>
              <a:spcBef>
                <a:spcPts val="320"/>
              </a:spcBef>
              <a:spcAft>
                <a:spcPts val="0"/>
              </a:spcAft>
              <a:buClr>
                <a:schemeClr val="dk1"/>
              </a:buClr>
              <a:buSzPts val="1600"/>
              <a:buChar char="•"/>
              <a:defRPr sz="1600"/>
            </a:lvl6pPr>
            <a:lvl7pPr marL="3200400" lvl="6" indent="-330200" algn="l" rtl="0">
              <a:lnSpc>
                <a:spcPct val="100000"/>
              </a:lnSpc>
              <a:spcBef>
                <a:spcPts val="320"/>
              </a:spcBef>
              <a:spcAft>
                <a:spcPts val="0"/>
              </a:spcAft>
              <a:buClr>
                <a:schemeClr val="dk1"/>
              </a:buClr>
              <a:buSzPts val="1600"/>
              <a:buChar char="•"/>
              <a:defRPr sz="1600"/>
            </a:lvl7pPr>
            <a:lvl8pPr marL="3657600" lvl="7" indent="-330200" algn="l" rtl="0">
              <a:lnSpc>
                <a:spcPct val="100000"/>
              </a:lnSpc>
              <a:spcBef>
                <a:spcPts val="320"/>
              </a:spcBef>
              <a:spcAft>
                <a:spcPts val="0"/>
              </a:spcAft>
              <a:buClr>
                <a:schemeClr val="dk1"/>
              </a:buClr>
              <a:buSzPts val="1600"/>
              <a:buChar char="•"/>
              <a:defRPr sz="1600"/>
            </a:lvl8pPr>
            <a:lvl9pPr marL="4114800" lvl="8" indent="-330200" algn="l" rtl="0">
              <a:lnSpc>
                <a:spcPct val="100000"/>
              </a:lnSpc>
              <a:spcBef>
                <a:spcPts val="320"/>
              </a:spcBef>
              <a:spcAft>
                <a:spcPts val="0"/>
              </a:spcAft>
              <a:buClr>
                <a:schemeClr val="dk1"/>
              </a:buClr>
              <a:buSzPts val="1600"/>
              <a:buChar char="•"/>
              <a:defRPr sz="1600"/>
            </a:lvl9pPr>
          </a:lstStyle>
          <a:p>
            <a:endParaRPr/>
          </a:p>
        </p:txBody>
      </p:sp>
      <p:sp>
        <p:nvSpPr>
          <p:cNvPr id="65" name="Google Shape;65;p11"/>
          <p:cNvSpPr txBox="1">
            <a:spLocks noGrp="1"/>
          </p:cNvSpPr>
          <p:nvPr>
            <p:ph type="body" idx="3"/>
          </p:nvPr>
        </p:nvSpPr>
        <p:spPr>
          <a:xfrm>
            <a:off x="4645027" y="1151335"/>
            <a:ext cx="4041900" cy="4797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400"/>
              </a:spcBef>
              <a:spcAft>
                <a:spcPts val="0"/>
              </a:spcAft>
              <a:buClr>
                <a:schemeClr val="dk1"/>
              </a:buClr>
              <a:buSzPts val="2000"/>
              <a:buNone/>
              <a:defRPr sz="2000" b="1">
                <a:latin typeface="Arial"/>
                <a:ea typeface="Arial"/>
                <a:cs typeface="Arial"/>
                <a:sym typeface="Arial"/>
              </a:defRPr>
            </a:lvl1pPr>
            <a:lvl2pPr marL="914400" lvl="1" indent="-228600" algn="l" rtl="0">
              <a:lnSpc>
                <a:spcPct val="100000"/>
              </a:lnSpc>
              <a:spcBef>
                <a:spcPts val="400"/>
              </a:spcBef>
              <a:spcAft>
                <a:spcPts val="0"/>
              </a:spcAft>
              <a:buClr>
                <a:schemeClr val="dk1"/>
              </a:buClr>
              <a:buSzPts val="2000"/>
              <a:buNone/>
              <a:defRPr sz="2000" b="1"/>
            </a:lvl2pPr>
            <a:lvl3pPr marL="1371600" lvl="2" indent="-228600" algn="l" rtl="0">
              <a:lnSpc>
                <a:spcPct val="100000"/>
              </a:lnSpc>
              <a:spcBef>
                <a:spcPts val="360"/>
              </a:spcBef>
              <a:spcAft>
                <a:spcPts val="0"/>
              </a:spcAft>
              <a:buClr>
                <a:schemeClr val="dk1"/>
              </a:buClr>
              <a:buSzPts val="1800"/>
              <a:buNone/>
              <a:defRPr sz="1800" b="1"/>
            </a:lvl3pPr>
            <a:lvl4pPr marL="1828800" lvl="3" indent="-228600" algn="l" rtl="0">
              <a:lnSpc>
                <a:spcPct val="100000"/>
              </a:lnSpc>
              <a:spcBef>
                <a:spcPts val="320"/>
              </a:spcBef>
              <a:spcAft>
                <a:spcPts val="0"/>
              </a:spcAft>
              <a:buClr>
                <a:schemeClr val="dk1"/>
              </a:buClr>
              <a:buSzPts val="1600"/>
              <a:buNone/>
              <a:defRPr sz="1600" b="1"/>
            </a:lvl4pPr>
            <a:lvl5pPr marL="2286000" lvl="4" indent="-228600" algn="l" rtl="0">
              <a:lnSpc>
                <a:spcPct val="100000"/>
              </a:lnSpc>
              <a:spcBef>
                <a:spcPts val="320"/>
              </a:spcBef>
              <a:spcAft>
                <a:spcPts val="0"/>
              </a:spcAft>
              <a:buClr>
                <a:schemeClr val="dk1"/>
              </a:buClr>
              <a:buSzPts val="1600"/>
              <a:buNone/>
              <a:defRPr sz="1600" b="1"/>
            </a:lvl5pPr>
            <a:lvl6pPr marL="2743200" lvl="5" indent="-228600" algn="l" rtl="0">
              <a:lnSpc>
                <a:spcPct val="100000"/>
              </a:lnSpc>
              <a:spcBef>
                <a:spcPts val="320"/>
              </a:spcBef>
              <a:spcAft>
                <a:spcPts val="0"/>
              </a:spcAft>
              <a:buClr>
                <a:schemeClr val="dk1"/>
              </a:buClr>
              <a:buSzPts val="1600"/>
              <a:buNone/>
              <a:defRPr sz="1600" b="1"/>
            </a:lvl6pPr>
            <a:lvl7pPr marL="3200400" lvl="6" indent="-228600" algn="l" rtl="0">
              <a:lnSpc>
                <a:spcPct val="100000"/>
              </a:lnSpc>
              <a:spcBef>
                <a:spcPts val="320"/>
              </a:spcBef>
              <a:spcAft>
                <a:spcPts val="0"/>
              </a:spcAft>
              <a:buClr>
                <a:schemeClr val="dk1"/>
              </a:buClr>
              <a:buSzPts val="1600"/>
              <a:buNone/>
              <a:defRPr sz="1600" b="1"/>
            </a:lvl7pPr>
            <a:lvl8pPr marL="3657600" lvl="7" indent="-228600" algn="l" rtl="0">
              <a:lnSpc>
                <a:spcPct val="100000"/>
              </a:lnSpc>
              <a:spcBef>
                <a:spcPts val="320"/>
              </a:spcBef>
              <a:spcAft>
                <a:spcPts val="0"/>
              </a:spcAft>
              <a:buClr>
                <a:schemeClr val="dk1"/>
              </a:buClr>
              <a:buSzPts val="1600"/>
              <a:buNone/>
              <a:defRPr sz="1600" b="1"/>
            </a:lvl8pPr>
            <a:lvl9pPr marL="4114800" lvl="8" indent="-228600" algn="l" rtl="0">
              <a:lnSpc>
                <a:spcPct val="100000"/>
              </a:lnSpc>
              <a:spcBef>
                <a:spcPts val="320"/>
              </a:spcBef>
              <a:spcAft>
                <a:spcPts val="0"/>
              </a:spcAft>
              <a:buClr>
                <a:schemeClr val="dk1"/>
              </a:buClr>
              <a:buSzPts val="1600"/>
              <a:buNone/>
              <a:defRPr sz="1600" b="1"/>
            </a:lvl9pPr>
          </a:lstStyle>
          <a:p>
            <a:endParaRPr/>
          </a:p>
        </p:txBody>
      </p:sp>
      <p:sp>
        <p:nvSpPr>
          <p:cNvPr id="66" name="Google Shape;66;p11"/>
          <p:cNvSpPr txBox="1">
            <a:spLocks noGrp="1"/>
          </p:cNvSpPr>
          <p:nvPr>
            <p:ph type="body" idx="4"/>
          </p:nvPr>
        </p:nvSpPr>
        <p:spPr>
          <a:xfrm>
            <a:off x="4645027" y="1631156"/>
            <a:ext cx="4041900" cy="2963400"/>
          </a:xfrm>
          <a:prstGeom prst="rect">
            <a:avLst/>
          </a:prstGeom>
          <a:noFill/>
          <a:ln>
            <a:noFill/>
          </a:ln>
        </p:spPr>
        <p:txBody>
          <a:bodyPr spcFirstLastPara="1" wrap="square" lIns="91425" tIns="45700" rIns="91425" bIns="45700" anchor="t" anchorCtr="0">
            <a:noAutofit/>
          </a:bodyPr>
          <a:lstStyle>
            <a:lvl1pPr marL="457200" lvl="0" indent="-381000" algn="l" rtl="0">
              <a:lnSpc>
                <a:spcPct val="100000"/>
              </a:lnSpc>
              <a:spcBef>
                <a:spcPts val="480"/>
              </a:spcBef>
              <a:spcAft>
                <a:spcPts val="0"/>
              </a:spcAft>
              <a:buClr>
                <a:schemeClr val="dk1"/>
              </a:buClr>
              <a:buSzPts val="2400"/>
              <a:buChar char="•"/>
              <a:defRPr sz="2400">
                <a:latin typeface="Arial"/>
                <a:ea typeface="Arial"/>
                <a:cs typeface="Arial"/>
                <a:sym typeface="Arial"/>
              </a:defRPr>
            </a:lvl1pPr>
            <a:lvl2pPr marL="914400" lvl="1" indent="-355600" algn="l" rtl="0">
              <a:lnSpc>
                <a:spcPct val="100000"/>
              </a:lnSpc>
              <a:spcBef>
                <a:spcPts val="400"/>
              </a:spcBef>
              <a:spcAft>
                <a:spcPts val="0"/>
              </a:spcAft>
              <a:buClr>
                <a:schemeClr val="dk1"/>
              </a:buClr>
              <a:buSzPts val="2000"/>
              <a:buChar char="–"/>
              <a:defRPr sz="2000">
                <a:latin typeface="Arial"/>
                <a:ea typeface="Arial"/>
                <a:cs typeface="Arial"/>
                <a:sym typeface="Arial"/>
              </a:defRPr>
            </a:lvl2pPr>
            <a:lvl3pPr marL="1371600" lvl="2" indent="-342900" algn="l" rtl="0">
              <a:lnSpc>
                <a:spcPct val="100000"/>
              </a:lnSpc>
              <a:spcBef>
                <a:spcPts val="360"/>
              </a:spcBef>
              <a:spcAft>
                <a:spcPts val="0"/>
              </a:spcAft>
              <a:buClr>
                <a:schemeClr val="dk1"/>
              </a:buClr>
              <a:buSzPts val="1800"/>
              <a:buChar char="•"/>
              <a:defRPr sz="1800">
                <a:latin typeface="Arial"/>
                <a:ea typeface="Arial"/>
                <a:cs typeface="Arial"/>
                <a:sym typeface="Arial"/>
              </a:defRPr>
            </a:lvl3pPr>
            <a:lvl4pPr marL="1828800" lvl="3" indent="-330200" algn="l" rtl="0">
              <a:lnSpc>
                <a:spcPct val="100000"/>
              </a:lnSpc>
              <a:spcBef>
                <a:spcPts val="320"/>
              </a:spcBef>
              <a:spcAft>
                <a:spcPts val="0"/>
              </a:spcAft>
              <a:buClr>
                <a:schemeClr val="dk1"/>
              </a:buClr>
              <a:buSzPts val="1600"/>
              <a:buChar char="–"/>
              <a:defRPr sz="1600">
                <a:latin typeface="Arial"/>
                <a:ea typeface="Arial"/>
                <a:cs typeface="Arial"/>
                <a:sym typeface="Arial"/>
              </a:defRPr>
            </a:lvl4pPr>
            <a:lvl5pPr marL="2286000" lvl="4" indent="-330200" algn="l" rtl="0">
              <a:lnSpc>
                <a:spcPct val="100000"/>
              </a:lnSpc>
              <a:spcBef>
                <a:spcPts val="320"/>
              </a:spcBef>
              <a:spcAft>
                <a:spcPts val="0"/>
              </a:spcAft>
              <a:buClr>
                <a:schemeClr val="dk1"/>
              </a:buClr>
              <a:buSzPts val="1600"/>
              <a:buChar char="»"/>
              <a:defRPr sz="1600">
                <a:latin typeface="Arial"/>
                <a:ea typeface="Arial"/>
                <a:cs typeface="Arial"/>
                <a:sym typeface="Arial"/>
              </a:defRPr>
            </a:lvl5pPr>
            <a:lvl6pPr marL="2743200" lvl="5" indent="-330200" algn="l" rtl="0">
              <a:lnSpc>
                <a:spcPct val="100000"/>
              </a:lnSpc>
              <a:spcBef>
                <a:spcPts val="320"/>
              </a:spcBef>
              <a:spcAft>
                <a:spcPts val="0"/>
              </a:spcAft>
              <a:buClr>
                <a:schemeClr val="dk1"/>
              </a:buClr>
              <a:buSzPts val="1600"/>
              <a:buChar char="•"/>
              <a:defRPr sz="1600"/>
            </a:lvl6pPr>
            <a:lvl7pPr marL="3200400" lvl="6" indent="-330200" algn="l" rtl="0">
              <a:lnSpc>
                <a:spcPct val="100000"/>
              </a:lnSpc>
              <a:spcBef>
                <a:spcPts val="320"/>
              </a:spcBef>
              <a:spcAft>
                <a:spcPts val="0"/>
              </a:spcAft>
              <a:buClr>
                <a:schemeClr val="dk1"/>
              </a:buClr>
              <a:buSzPts val="1600"/>
              <a:buChar char="•"/>
              <a:defRPr sz="1600"/>
            </a:lvl7pPr>
            <a:lvl8pPr marL="3657600" lvl="7" indent="-330200" algn="l" rtl="0">
              <a:lnSpc>
                <a:spcPct val="100000"/>
              </a:lnSpc>
              <a:spcBef>
                <a:spcPts val="320"/>
              </a:spcBef>
              <a:spcAft>
                <a:spcPts val="0"/>
              </a:spcAft>
              <a:buClr>
                <a:schemeClr val="dk1"/>
              </a:buClr>
              <a:buSzPts val="1600"/>
              <a:buChar char="•"/>
              <a:defRPr sz="1600"/>
            </a:lvl8pPr>
            <a:lvl9pPr marL="4114800" lvl="8" indent="-330200" algn="l" rtl="0">
              <a:lnSpc>
                <a:spcPct val="100000"/>
              </a:lnSpc>
              <a:spcBef>
                <a:spcPts val="320"/>
              </a:spcBef>
              <a:spcAft>
                <a:spcPts val="0"/>
              </a:spcAft>
              <a:buClr>
                <a:schemeClr val="dk1"/>
              </a:buClr>
              <a:buSzPts val="1600"/>
              <a:buChar char="•"/>
              <a:defRPr sz="1600"/>
            </a:lvl9pPr>
          </a:lstStyle>
          <a:p>
            <a:endParaRPr/>
          </a:p>
        </p:txBody>
      </p:sp>
      <p:sp>
        <p:nvSpPr>
          <p:cNvPr id="67" name="Google Shape;67;p11"/>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atin typeface="Arial"/>
                <a:ea typeface="Arial"/>
                <a:cs typeface="Arial"/>
                <a:sym typeface="Aria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8" name="Google Shape;68;p11"/>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atin typeface="Arial"/>
                <a:ea typeface="Arial"/>
                <a:cs typeface="Arial"/>
                <a:sym typeface="Aria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9" name="Google Shape;69;p11"/>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457202" y="204787"/>
            <a:ext cx="3008400" cy="8715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Clr>
                <a:schemeClr val="dk1"/>
              </a:buClr>
              <a:buSzPts val="2000"/>
              <a:buFont typeface="Arial"/>
              <a:buNone/>
              <a:defRPr sz="2000" b="1">
                <a:latin typeface="Arial"/>
                <a:ea typeface="Arial"/>
                <a:cs typeface="Arial"/>
                <a:sym typeface="Aria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2" name="Google Shape;72;p12"/>
          <p:cNvSpPr txBox="1">
            <a:spLocks noGrp="1"/>
          </p:cNvSpPr>
          <p:nvPr>
            <p:ph type="body" idx="1"/>
          </p:nvPr>
        </p:nvSpPr>
        <p:spPr>
          <a:xfrm>
            <a:off x="3575050" y="204789"/>
            <a:ext cx="5111700" cy="4389900"/>
          </a:xfrm>
          <a:prstGeom prst="rect">
            <a:avLst/>
          </a:prstGeom>
          <a:noFill/>
          <a:ln>
            <a:noFill/>
          </a:ln>
        </p:spPr>
        <p:txBody>
          <a:bodyPr spcFirstLastPara="1" wrap="square" lIns="91425" tIns="45700" rIns="91425" bIns="45700" anchor="t" anchorCtr="0">
            <a:noAutofit/>
          </a:bodyPr>
          <a:lstStyle>
            <a:lvl1pPr marL="457200" lvl="0" indent="-431800" algn="l" rtl="0">
              <a:lnSpc>
                <a:spcPct val="100000"/>
              </a:lnSpc>
              <a:spcBef>
                <a:spcPts val="640"/>
              </a:spcBef>
              <a:spcAft>
                <a:spcPts val="0"/>
              </a:spcAft>
              <a:buClr>
                <a:schemeClr val="dk1"/>
              </a:buClr>
              <a:buSzPts val="3200"/>
              <a:buChar char="•"/>
              <a:defRPr sz="3200">
                <a:latin typeface="Arial"/>
                <a:ea typeface="Arial"/>
                <a:cs typeface="Arial"/>
                <a:sym typeface="Arial"/>
              </a:defRPr>
            </a:lvl1pPr>
            <a:lvl2pPr marL="914400" lvl="1" indent="-406400" algn="l" rtl="0">
              <a:lnSpc>
                <a:spcPct val="100000"/>
              </a:lnSpc>
              <a:spcBef>
                <a:spcPts val="560"/>
              </a:spcBef>
              <a:spcAft>
                <a:spcPts val="0"/>
              </a:spcAft>
              <a:buClr>
                <a:schemeClr val="dk1"/>
              </a:buClr>
              <a:buSzPts val="2800"/>
              <a:buChar char="–"/>
              <a:defRPr sz="2800">
                <a:latin typeface="Arial"/>
                <a:ea typeface="Arial"/>
                <a:cs typeface="Arial"/>
                <a:sym typeface="Arial"/>
              </a:defRPr>
            </a:lvl2pPr>
            <a:lvl3pPr marL="1371600" lvl="2" indent="-381000" algn="l" rtl="0">
              <a:lnSpc>
                <a:spcPct val="100000"/>
              </a:lnSpc>
              <a:spcBef>
                <a:spcPts val="480"/>
              </a:spcBef>
              <a:spcAft>
                <a:spcPts val="0"/>
              </a:spcAft>
              <a:buClr>
                <a:schemeClr val="dk1"/>
              </a:buClr>
              <a:buSzPts val="2400"/>
              <a:buChar char="•"/>
              <a:defRPr sz="2400">
                <a:latin typeface="Arial"/>
                <a:ea typeface="Arial"/>
                <a:cs typeface="Arial"/>
                <a:sym typeface="Arial"/>
              </a:defRPr>
            </a:lvl3pPr>
            <a:lvl4pPr marL="1828800" lvl="3" indent="-355600" algn="l" rtl="0">
              <a:lnSpc>
                <a:spcPct val="100000"/>
              </a:lnSpc>
              <a:spcBef>
                <a:spcPts val="400"/>
              </a:spcBef>
              <a:spcAft>
                <a:spcPts val="0"/>
              </a:spcAft>
              <a:buClr>
                <a:schemeClr val="dk1"/>
              </a:buClr>
              <a:buSzPts val="2000"/>
              <a:buChar char="–"/>
              <a:defRPr sz="2000">
                <a:latin typeface="Arial"/>
                <a:ea typeface="Arial"/>
                <a:cs typeface="Arial"/>
                <a:sym typeface="Arial"/>
              </a:defRPr>
            </a:lvl4pPr>
            <a:lvl5pPr marL="2286000" lvl="4" indent="-355600" algn="l" rtl="0">
              <a:lnSpc>
                <a:spcPct val="100000"/>
              </a:lnSpc>
              <a:spcBef>
                <a:spcPts val="400"/>
              </a:spcBef>
              <a:spcAft>
                <a:spcPts val="0"/>
              </a:spcAft>
              <a:buClr>
                <a:schemeClr val="dk1"/>
              </a:buClr>
              <a:buSzPts val="2000"/>
              <a:buChar char="»"/>
              <a:defRPr sz="2000">
                <a:latin typeface="Arial"/>
                <a:ea typeface="Arial"/>
                <a:cs typeface="Arial"/>
                <a:sym typeface="Arial"/>
              </a:defRPr>
            </a:lvl5pPr>
            <a:lvl6pPr marL="2743200" lvl="5" indent="-355600" algn="l" rtl="0">
              <a:lnSpc>
                <a:spcPct val="100000"/>
              </a:lnSpc>
              <a:spcBef>
                <a:spcPts val="400"/>
              </a:spcBef>
              <a:spcAft>
                <a:spcPts val="0"/>
              </a:spcAft>
              <a:buClr>
                <a:schemeClr val="dk1"/>
              </a:buClr>
              <a:buSzPts val="2000"/>
              <a:buChar char="•"/>
              <a:defRPr sz="2000"/>
            </a:lvl6pPr>
            <a:lvl7pPr marL="3200400" lvl="6" indent="-355600" algn="l" rtl="0">
              <a:lnSpc>
                <a:spcPct val="100000"/>
              </a:lnSpc>
              <a:spcBef>
                <a:spcPts val="400"/>
              </a:spcBef>
              <a:spcAft>
                <a:spcPts val="0"/>
              </a:spcAft>
              <a:buClr>
                <a:schemeClr val="dk1"/>
              </a:buClr>
              <a:buSzPts val="2000"/>
              <a:buChar char="•"/>
              <a:defRPr sz="2000"/>
            </a:lvl7pPr>
            <a:lvl8pPr marL="3657600" lvl="7" indent="-355600" algn="l" rtl="0">
              <a:lnSpc>
                <a:spcPct val="100000"/>
              </a:lnSpc>
              <a:spcBef>
                <a:spcPts val="400"/>
              </a:spcBef>
              <a:spcAft>
                <a:spcPts val="0"/>
              </a:spcAft>
              <a:buClr>
                <a:schemeClr val="dk1"/>
              </a:buClr>
              <a:buSzPts val="2000"/>
              <a:buChar char="•"/>
              <a:defRPr sz="2000"/>
            </a:lvl8pPr>
            <a:lvl9pPr marL="4114800" lvl="8" indent="-355600" algn="l" rtl="0">
              <a:lnSpc>
                <a:spcPct val="100000"/>
              </a:lnSpc>
              <a:spcBef>
                <a:spcPts val="400"/>
              </a:spcBef>
              <a:spcAft>
                <a:spcPts val="0"/>
              </a:spcAft>
              <a:buClr>
                <a:schemeClr val="dk1"/>
              </a:buClr>
              <a:buSzPts val="2000"/>
              <a:buChar char="•"/>
              <a:defRPr sz="2000"/>
            </a:lvl9pPr>
          </a:lstStyle>
          <a:p>
            <a:endParaRPr/>
          </a:p>
        </p:txBody>
      </p:sp>
      <p:sp>
        <p:nvSpPr>
          <p:cNvPr id="73" name="Google Shape;73;p12"/>
          <p:cNvSpPr txBox="1">
            <a:spLocks noGrp="1"/>
          </p:cNvSpPr>
          <p:nvPr>
            <p:ph type="body" idx="2"/>
          </p:nvPr>
        </p:nvSpPr>
        <p:spPr>
          <a:xfrm>
            <a:off x="457202" y="1076327"/>
            <a:ext cx="3008400" cy="35184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280"/>
              </a:spcBef>
              <a:spcAft>
                <a:spcPts val="0"/>
              </a:spcAft>
              <a:buClr>
                <a:schemeClr val="dk1"/>
              </a:buClr>
              <a:buSzPts val="1400"/>
              <a:buNone/>
              <a:defRPr sz="1400">
                <a:latin typeface="Arial"/>
                <a:ea typeface="Arial"/>
                <a:cs typeface="Arial"/>
                <a:sym typeface="Arial"/>
              </a:defRPr>
            </a:lvl1pPr>
            <a:lvl2pPr marL="914400" lvl="1" indent="-228600" algn="l" rtl="0">
              <a:lnSpc>
                <a:spcPct val="100000"/>
              </a:lnSpc>
              <a:spcBef>
                <a:spcPts val="240"/>
              </a:spcBef>
              <a:spcAft>
                <a:spcPts val="0"/>
              </a:spcAft>
              <a:buClr>
                <a:schemeClr val="dk1"/>
              </a:buClr>
              <a:buSzPts val="1200"/>
              <a:buNone/>
              <a:defRPr sz="1200"/>
            </a:lvl2pPr>
            <a:lvl3pPr marL="1371600" lvl="2" indent="-228600" algn="l" rtl="0">
              <a:lnSpc>
                <a:spcPct val="100000"/>
              </a:lnSpc>
              <a:spcBef>
                <a:spcPts val="200"/>
              </a:spcBef>
              <a:spcAft>
                <a:spcPts val="0"/>
              </a:spcAft>
              <a:buClr>
                <a:schemeClr val="dk1"/>
              </a:buClr>
              <a:buSzPts val="1000"/>
              <a:buNone/>
              <a:defRPr sz="1000"/>
            </a:lvl3pPr>
            <a:lvl4pPr marL="1828800" lvl="3" indent="-228600" algn="l" rtl="0">
              <a:lnSpc>
                <a:spcPct val="100000"/>
              </a:lnSpc>
              <a:spcBef>
                <a:spcPts val="180"/>
              </a:spcBef>
              <a:spcAft>
                <a:spcPts val="0"/>
              </a:spcAft>
              <a:buClr>
                <a:schemeClr val="dk1"/>
              </a:buClr>
              <a:buSzPts val="900"/>
              <a:buNone/>
              <a:defRPr sz="900"/>
            </a:lvl4pPr>
            <a:lvl5pPr marL="2286000" lvl="4" indent="-228600" algn="l" rtl="0">
              <a:lnSpc>
                <a:spcPct val="100000"/>
              </a:lnSpc>
              <a:spcBef>
                <a:spcPts val="180"/>
              </a:spcBef>
              <a:spcAft>
                <a:spcPts val="0"/>
              </a:spcAft>
              <a:buClr>
                <a:schemeClr val="dk1"/>
              </a:buClr>
              <a:buSzPts val="900"/>
              <a:buNone/>
              <a:defRPr sz="900"/>
            </a:lvl5pPr>
            <a:lvl6pPr marL="2743200" lvl="5" indent="-228600" algn="l" rtl="0">
              <a:lnSpc>
                <a:spcPct val="100000"/>
              </a:lnSpc>
              <a:spcBef>
                <a:spcPts val="180"/>
              </a:spcBef>
              <a:spcAft>
                <a:spcPts val="0"/>
              </a:spcAft>
              <a:buClr>
                <a:schemeClr val="dk1"/>
              </a:buClr>
              <a:buSzPts val="900"/>
              <a:buNone/>
              <a:defRPr sz="900"/>
            </a:lvl6pPr>
            <a:lvl7pPr marL="3200400" lvl="6" indent="-228600" algn="l" rtl="0">
              <a:lnSpc>
                <a:spcPct val="100000"/>
              </a:lnSpc>
              <a:spcBef>
                <a:spcPts val="180"/>
              </a:spcBef>
              <a:spcAft>
                <a:spcPts val="0"/>
              </a:spcAft>
              <a:buClr>
                <a:schemeClr val="dk1"/>
              </a:buClr>
              <a:buSzPts val="900"/>
              <a:buNone/>
              <a:defRPr sz="900"/>
            </a:lvl7pPr>
            <a:lvl8pPr marL="3657600" lvl="7" indent="-228600" algn="l" rtl="0">
              <a:lnSpc>
                <a:spcPct val="100000"/>
              </a:lnSpc>
              <a:spcBef>
                <a:spcPts val="180"/>
              </a:spcBef>
              <a:spcAft>
                <a:spcPts val="0"/>
              </a:spcAft>
              <a:buClr>
                <a:schemeClr val="dk1"/>
              </a:buClr>
              <a:buSzPts val="900"/>
              <a:buNone/>
              <a:defRPr sz="900"/>
            </a:lvl8pPr>
            <a:lvl9pPr marL="4114800" lvl="8" indent="-228600" algn="l" rtl="0">
              <a:lnSpc>
                <a:spcPct val="100000"/>
              </a:lnSpc>
              <a:spcBef>
                <a:spcPts val="180"/>
              </a:spcBef>
              <a:spcAft>
                <a:spcPts val="0"/>
              </a:spcAft>
              <a:buClr>
                <a:schemeClr val="dk1"/>
              </a:buClr>
              <a:buSzPts val="900"/>
              <a:buNone/>
              <a:defRPr sz="900"/>
            </a:lvl9pPr>
          </a:lstStyle>
          <a:p>
            <a:endParaRPr/>
          </a:p>
        </p:txBody>
      </p:sp>
      <p:sp>
        <p:nvSpPr>
          <p:cNvPr id="74" name="Google Shape;74;p12"/>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atin typeface="Arial"/>
                <a:ea typeface="Arial"/>
                <a:cs typeface="Arial"/>
                <a:sym typeface="Aria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5" name="Google Shape;75;p12"/>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atin typeface="Arial"/>
                <a:ea typeface="Arial"/>
                <a:cs typeface="Arial"/>
                <a:sym typeface="Aria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6" name="Google Shape;76;p12"/>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1792288" y="3600451"/>
            <a:ext cx="5486400" cy="425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Clr>
                <a:schemeClr val="dk1"/>
              </a:buClr>
              <a:buSzPts val="2000"/>
              <a:buFont typeface="Arial"/>
              <a:buNone/>
              <a:defRPr sz="2000" b="1">
                <a:latin typeface="Arial"/>
                <a:ea typeface="Arial"/>
                <a:cs typeface="Arial"/>
                <a:sym typeface="Aria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9" name="Google Shape;79;p13"/>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0" name="Google Shape;80;p13"/>
          <p:cNvSpPr txBox="1">
            <a:spLocks noGrp="1"/>
          </p:cNvSpPr>
          <p:nvPr>
            <p:ph type="body" idx="1"/>
          </p:nvPr>
        </p:nvSpPr>
        <p:spPr>
          <a:xfrm>
            <a:off x="1792288" y="4025504"/>
            <a:ext cx="5486400" cy="6036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280"/>
              </a:spcBef>
              <a:spcAft>
                <a:spcPts val="0"/>
              </a:spcAft>
              <a:buClr>
                <a:schemeClr val="dk1"/>
              </a:buClr>
              <a:buSzPts val="1400"/>
              <a:buNone/>
              <a:defRPr sz="1400">
                <a:latin typeface="Arial"/>
                <a:ea typeface="Arial"/>
                <a:cs typeface="Arial"/>
                <a:sym typeface="Arial"/>
              </a:defRPr>
            </a:lvl1pPr>
            <a:lvl2pPr marL="914400" lvl="1" indent="-228600" algn="l" rtl="0">
              <a:lnSpc>
                <a:spcPct val="100000"/>
              </a:lnSpc>
              <a:spcBef>
                <a:spcPts val="240"/>
              </a:spcBef>
              <a:spcAft>
                <a:spcPts val="0"/>
              </a:spcAft>
              <a:buClr>
                <a:schemeClr val="dk1"/>
              </a:buClr>
              <a:buSzPts val="1200"/>
              <a:buNone/>
              <a:defRPr sz="1200"/>
            </a:lvl2pPr>
            <a:lvl3pPr marL="1371600" lvl="2" indent="-228600" algn="l" rtl="0">
              <a:lnSpc>
                <a:spcPct val="100000"/>
              </a:lnSpc>
              <a:spcBef>
                <a:spcPts val="200"/>
              </a:spcBef>
              <a:spcAft>
                <a:spcPts val="0"/>
              </a:spcAft>
              <a:buClr>
                <a:schemeClr val="dk1"/>
              </a:buClr>
              <a:buSzPts val="1000"/>
              <a:buNone/>
              <a:defRPr sz="1000"/>
            </a:lvl3pPr>
            <a:lvl4pPr marL="1828800" lvl="3" indent="-228600" algn="l" rtl="0">
              <a:lnSpc>
                <a:spcPct val="100000"/>
              </a:lnSpc>
              <a:spcBef>
                <a:spcPts val="180"/>
              </a:spcBef>
              <a:spcAft>
                <a:spcPts val="0"/>
              </a:spcAft>
              <a:buClr>
                <a:schemeClr val="dk1"/>
              </a:buClr>
              <a:buSzPts val="900"/>
              <a:buNone/>
              <a:defRPr sz="900"/>
            </a:lvl4pPr>
            <a:lvl5pPr marL="2286000" lvl="4" indent="-228600" algn="l" rtl="0">
              <a:lnSpc>
                <a:spcPct val="100000"/>
              </a:lnSpc>
              <a:spcBef>
                <a:spcPts val="180"/>
              </a:spcBef>
              <a:spcAft>
                <a:spcPts val="0"/>
              </a:spcAft>
              <a:buClr>
                <a:schemeClr val="dk1"/>
              </a:buClr>
              <a:buSzPts val="900"/>
              <a:buNone/>
              <a:defRPr sz="900"/>
            </a:lvl5pPr>
            <a:lvl6pPr marL="2743200" lvl="5" indent="-228600" algn="l" rtl="0">
              <a:lnSpc>
                <a:spcPct val="100000"/>
              </a:lnSpc>
              <a:spcBef>
                <a:spcPts val="180"/>
              </a:spcBef>
              <a:spcAft>
                <a:spcPts val="0"/>
              </a:spcAft>
              <a:buClr>
                <a:schemeClr val="dk1"/>
              </a:buClr>
              <a:buSzPts val="900"/>
              <a:buNone/>
              <a:defRPr sz="900"/>
            </a:lvl6pPr>
            <a:lvl7pPr marL="3200400" lvl="6" indent="-228600" algn="l" rtl="0">
              <a:lnSpc>
                <a:spcPct val="100000"/>
              </a:lnSpc>
              <a:spcBef>
                <a:spcPts val="180"/>
              </a:spcBef>
              <a:spcAft>
                <a:spcPts val="0"/>
              </a:spcAft>
              <a:buClr>
                <a:schemeClr val="dk1"/>
              </a:buClr>
              <a:buSzPts val="900"/>
              <a:buNone/>
              <a:defRPr sz="900"/>
            </a:lvl7pPr>
            <a:lvl8pPr marL="3657600" lvl="7" indent="-228600" algn="l" rtl="0">
              <a:lnSpc>
                <a:spcPct val="100000"/>
              </a:lnSpc>
              <a:spcBef>
                <a:spcPts val="180"/>
              </a:spcBef>
              <a:spcAft>
                <a:spcPts val="0"/>
              </a:spcAft>
              <a:buClr>
                <a:schemeClr val="dk1"/>
              </a:buClr>
              <a:buSzPts val="900"/>
              <a:buNone/>
              <a:defRPr sz="900"/>
            </a:lvl8pPr>
            <a:lvl9pPr marL="4114800" lvl="8" indent="-228600" algn="l" rtl="0">
              <a:lnSpc>
                <a:spcPct val="100000"/>
              </a:lnSpc>
              <a:spcBef>
                <a:spcPts val="180"/>
              </a:spcBef>
              <a:spcAft>
                <a:spcPts val="0"/>
              </a:spcAft>
              <a:buClr>
                <a:schemeClr val="dk1"/>
              </a:buClr>
              <a:buSzPts val="900"/>
              <a:buNone/>
              <a:defRPr sz="900"/>
            </a:lvl9pPr>
          </a:lstStyle>
          <a:p>
            <a:endParaRPr/>
          </a:p>
        </p:txBody>
      </p:sp>
      <p:sp>
        <p:nvSpPr>
          <p:cNvPr id="81" name="Google Shape;81;p13"/>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atin typeface="Arial"/>
                <a:ea typeface="Arial"/>
                <a:cs typeface="Arial"/>
                <a:sym typeface="Aria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atin typeface="Arial"/>
                <a:ea typeface="Arial"/>
                <a:cs typeface="Arial"/>
                <a:sym typeface="Aria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Clr>
                <a:schemeClr val="dk1"/>
              </a:buClr>
              <a:buSzPts val="4400"/>
              <a:buFont typeface="Arial"/>
              <a:buNone/>
              <a:defRPr>
                <a:latin typeface="Arial"/>
                <a:ea typeface="Arial"/>
                <a:cs typeface="Arial"/>
                <a:sym typeface="Aria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6" name="Google Shape;86;p14"/>
          <p:cNvSpPr txBox="1">
            <a:spLocks noGrp="1"/>
          </p:cNvSpPr>
          <p:nvPr>
            <p:ph type="body" idx="1"/>
          </p:nvPr>
        </p:nvSpPr>
        <p:spPr>
          <a:xfrm rot="5400000">
            <a:off x="2874751" y="-1217399"/>
            <a:ext cx="3394500" cy="8229600"/>
          </a:xfrm>
          <a:prstGeom prst="rect">
            <a:avLst/>
          </a:prstGeom>
          <a:noFill/>
          <a:ln>
            <a:noFill/>
          </a:ln>
        </p:spPr>
        <p:txBody>
          <a:bodyPr spcFirstLastPara="1" wrap="square" lIns="91425" tIns="45700" rIns="91425" bIns="45700" anchor="t" anchorCtr="0">
            <a:noAutofit/>
          </a:bodyPr>
          <a:lstStyle>
            <a:lvl1pPr marL="457200" lvl="0" indent="-431800" algn="l" rtl="0">
              <a:lnSpc>
                <a:spcPct val="100000"/>
              </a:lnSpc>
              <a:spcBef>
                <a:spcPts val="640"/>
              </a:spcBef>
              <a:spcAft>
                <a:spcPts val="0"/>
              </a:spcAft>
              <a:buClr>
                <a:schemeClr val="dk1"/>
              </a:buClr>
              <a:buSzPts val="3200"/>
              <a:buChar char="•"/>
              <a:defRPr>
                <a:latin typeface="Arial"/>
                <a:ea typeface="Arial"/>
                <a:cs typeface="Arial"/>
                <a:sym typeface="Arial"/>
              </a:defRPr>
            </a:lvl1pPr>
            <a:lvl2pPr marL="914400" lvl="1" indent="-406400" algn="l" rtl="0">
              <a:lnSpc>
                <a:spcPct val="100000"/>
              </a:lnSpc>
              <a:spcBef>
                <a:spcPts val="560"/>
              </a:spcBef>
              <a:spcAft>
                <a:spcPts val="0"/>
              </a:spcAft>
              <a:buClr>
                <a:schemeClr val="dk1"/>
              </a:buClr>
              <a:buSzPts val="2800"/>
              <a:buChar char="–"/>
              <a:defRPr>
                <a:latin typeface="Arial"/>
                <a:ea typeface="Arial"/>
                <a:cs typeface="Arial"/>
                <a:sym typeface="Arial"/>
              </a:defRPr>
            </a:lvl2pPr>
            <a:lvl3pPr marL="1371600" lvl="2" indent="-381000" algn="l" rtl="0">
              <a:lnSpc>
                <a:spcPct val="100000"/>
              </a:lnSpc>
              <a:spcBef>
                <a:spcPts val="480"/>
              </a:spcBef>
              <a:spcAft>
                <a:spcPts val="0"/>
              </a:spcAft>
              <a:buClr>
                <a:schemeClr val="dk1"/>
              </a:buClr>
              <a:buSzPts val="2400"/>
              <a:buChar char="•"/>
              <a:defRPr>
                <a:latin typeface="Arial"/>
                <a:ea typeface="Arial"/>
                <a:cs typeface="Arial"/>
                <a:sym typeface="Arial"/>
              </a:defRPr>
            </a:lvl3pPr>
            <a:lvl4pPr marL="1828800" lvl="3" indent="-355600" algn="l" rtl="0">
              <a:lnSpc>
                <a:spcPct val="100000"/>
              </a:lnSpc>
              <a:spcBef>
                <a:spcPts val="400"/>
              </a:spcBef>
              <a:spcAft>
                <a:spcPts val="0"/>
              </a:spcAft>
              <a:buClr>
                <a:schemeClr val="dk1"/>
              </a:buClr>
              <a:buSzPts val="2000"/>
              <a:buChar char="–"/>
              <a:defRPr>
                <a:latin typeface="Arial"/>
                <a:ea typeface="Arial"/>
                <a:cs typeface="Arial"/>
                <a:sym typeface="Arial"/>
              </a:defRPr>
            </a:lvl4pPr>
            <a:lvl5pPr marL="2286000" lvl="4" indent="-355600" algn="l" rtl="0">
              <a:lnSpc>
                <a:spcPct val="100000"/>
              </a:lnSpc>
              <a:spcBef>
                <a:spcPts val="400"/>
              </a:spcBef>
              <a:spcAft>
                <a:spcPts val="0"/>
              </a:spcAft>
              <a:buClr>
                <a:schemeClr val="dk1"/>
              </a:buClr>
              <a:buSzPts val="2000"/>
              <a:buChar char="»"/>
              <a:defRPr>
                <a:latin typeface="Arial"/>
                <a:ea typeface="Arial"/>
                <a:cs typeface="Arial"/>
                <a:sym typeface="Arial"/>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87" name="Google Shape;87;p14"/>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atin typeface="Arial"/>
                <a:ea typeface="Arial"/>
                <a:cs typeface="Arial"/>
                <a:sym typeface="Aria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8" name="Google Shape;88;p14"/>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89" name="Google Shape;89;p14"/>
          <p:cNvSpPr txBox="1"/>
          <p:nvPr/>
        </p:nvSpPr>
        <p:spPr>
          <a:xfrm>
            <a:off x="3136197" y="-304560"/>
            <a:ext cx="184800" cy="369300"/>
          </a:xfrm>
          <a:prstGeom prst="rect">
            <a:avLst/>
          </a:prstGeom>
          <a:noFill/>
          <a:ln>
            <a:noFill/>
          </a:ln>
        </p:spPr>
        <p:txBody>
          <a:bodyPr spcFirstLastPara="1" wrap="square" lIns="91425" tIns="45675" rIns="91425" bIns="4567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 name="Google Shape;90;p14"/>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rot="5400000">
            <a:off x="5463751" y="1371629"/>
            <a:ext cx="4388700" cy="20574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Clr>
                <a:schemeClr val="dk1"/>
              </a:buClr>
              <a:buSzPts val="4400"/>
              <a:buFont typeface="Arial"/>
              <a:buNone/>
              <a:defRPr>
                <a:latin typeface="Arial"/>
                <a:ea typeface="Arial"/>
                <a:cs typeface="Arial"/>
                <a:sym typeface="Aria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3" name="Google Shape;93;p15"/>
          <p:cNvSpPr txBox="1">
            <a:spLocks noGrp="1"/>
          </p:cNvSpPr>
          <p:nvPr>
            <p:ph type="body" idx="1"/>
          </p:nvPr>
        </p:nvSpPr>
        <p:spPr>
          <a:xfrm rot="5400000">
            <a:off x="1272751" y="-609571"/>
            <a:ext cx="4388700" cy="6019800"/>
          </a:xfrm>
          <a:prstGeom prst="rect">
            <a:avLst/>
          </a:prstGeom>
          <a:noFill/>
          <a:ln>
            <a:noFill/>
          </a:ln>
        </p:spPr>
        <p:txBody>
          <a:bodyPr spcFirstLastPara="1" wrap="square" lIns="91425" tIns="45700" rIns="91425" bIns="45700" anchor="t" anchorCtr="0">
            <a:noAutofit/>
          </a:bodyPr>
          <a:lstStyle>
            <a:lvl1pPr marL="457200" lvl="0" indent="-431800" algn="l" rtl="0">
              <a:lnSpc>
                <a:spcPct val="100000"/>
              </a:lnSpc>
              <a:spcBef>
                <a:spcPts val="640"/>
              </a:spcBef>
              <a:spcAft>
                <a:spcPts val="0"/>
              </a:spcAft>
              <a:buClr>
                <a:schemeClr val="dk1"/>
              </a:buClr>
              <a:buSzPts val="3200"/>
              <a:buChar char="•"/>
              <a:defRPr>
                <a:latin typeface="Arial"/>
                <a:ea typeface="Arial"/>
                <a:cs typeface="Arial"/>
                <a:sym typeface="Arial"/>
              </a:defRPr>
            </a:lvl1pPr>
            <a:lvl2pPr marL="914400" lvl="1" indent="-406400" algn="l" rtl="0">
              <a:lnSpc>
                <a:spcPct val="100000"/>
              </a:lnSpc>
              <a:spcBef>
                <a:spcPts val="560"/>
              </a:spcBef>
              <a:spcAft>
                <a:spcPts val="0"/>
              </a:spcAft>
              <a:buClr>
                <a:schemeClr val="dk1"/>
              </a:buClr>
              <a:buSzPts val="2800"/>
              <a:buChar char="–"/>
              <a:defRPr>
                <a:latin typeface="Arial"/>
                <a:ea typeface="Arial"/>
                <a:cs typeface="Arial"/>
                <a:sym typeface="Arial"/>
              </a:defRPr>
            </a:lvl2pPr>
            <a:lvl3pPr marL="1371600" lvl="2" indent="-381000" algn="l" rtl="0">
              <a:lnSpc>
                <a:spcPct val="100000"/>
              </a:lnSpc>
              <a:spcBef>
                <a:spcPts val="480"/>
              </a:spcBef>
              <a:spcAft>
                <a:spcPts val="0"/>
              </a:spcAft>
              <a:buClr>
                <a:schemeClr val="dk1"/>
              </a:buClr>
              <a:buSzPts val="2400"/>
              <a:buChar char="•"/>
              <a:defRPr>
                <a:latin typeface="Arial"/>
                <a:ea typeface="Arial"/>
                <a:cs typeface="Arial"/>
                <a:sym typeface="Arial"/>
              </a:defRPr>
            </a:lvl3pPr>
            <a:lvl4pPr marL="1828800" lvl="3" indent="-355600" algn="l" rtl="0">
              <a:lnSpc>
                <a:spcPct val="100000"/>
              </a:lnSpc>
              <a:spcBef>
                <a:spcPts val="400"/>
              </a:spcBef>
              <a:spcAft>
                <a:spcPts val="0"/>
              </a:spcAft>
              <a:buClr>
                <a:schemeClr val="dk1"/>
              </a:buClr>
              <a:buSzPts val="2000"/>
              <a:buChar char="–"/>
              <a:defRPr>
                <a:latin typeface="Arial"/>
                <a:ea typeface="Arial"/>
                <a:cs typeface="Arial"/>
                <a:sym typeface="Arial"/>
              </a:defRPr>
            </a:lvl4pPr>
            <a:lvl5pPr marL="2286000" lvl="4" indent="-355600" algn="l" rtl="0">
              <a:lnSpc>
                <a:spcPct val="100000"/>
              </a:lnSpc>
              <a:spcBef>
                <a:spcPts val="400"/>
              </a:spcBef>
              <a:spcAft>
                <a:spcPts val="0"/>
              </a:spcAft>
              <a:buClr>
                <a:schemeClr val="dk1"/>
              </a:buClr>
              <a:buSzPts val="2000"/>
              <a:buChar char="»"/>
              <a:defRPr>
                <a:latin typeface="Arial"/>
                <a:ea typeface="Arial"/>
                <a:cs typeface="Arial"/>
                <a:sym typeface="Arial"/>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94" name="Google Shape;94;p15"/>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5" name="Google Shape;95;p15"/>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96" name="Google Shape;96;p15"/>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p:cSld name="1_Section header">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99" name="Google Shape;99;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00" name="Google Shape;100;p16"/>
          <p:cNvSpPr txBox="1"/>
          <p:nvPr/>
        </p:nvSpPr>
        <p:spPr>
          <a:xfrm>
            <a:off x="4297651" y="4723084"/>
            <a:ext cx="3699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33"/>
              <a:buFont typeface="Arial"/>
              <a:buNone/>
            </a:pPr>
            <a:fld id="{00000000-1234-1234-1234-123412341234}" type="slidenum">
              <a:rPr lang="en" sz="1000" b="0" i="0" u="none" strike="noStrike" cap="none">
                <a:solidFill>
                  <a:srgbClr val="000000"/>
                </a:solidFill>
                <a:latin typeface="Arial"/>
                <a:ea typeface="Arial"/>
                <a:cs typeface="Arial"/>
                <a:sym typeface="Arial"/>
              </a:rPr>
              <a:t>‹#›</a:t>
            </a:fld>
            <a:endParaRPr sz="10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1"/>
        <p:cNvGrpSpPr/>
        <p:nvPr/>
      </p:nvGrpSpPr>
      <p:grpSpPr>
        <a:xfrm>
          <a:off x="0" y="0"/>
          <a:ext cx="0" cy="0"/>
          <a:chOff x="0" y="0"/>
          <a:chExt cx="0" cy="0"/>
        </a:xfrm>
      </p:grpSpPr>
      <p:sp>
        <p:nvSpPr>
          <p:cNvPr id="102" name="Google Shape;102;p17"/>
          <p:cNvSpPr txBox="1">
            <a:spLocks noGrp="1"/>
          </p:cNvSpPr>
          <p:nvPr>
            <p:ph type="ctrTitle"/>
          </p:nvPr>
        </p:nvSpPr>
        <p:spPr>
          <a:xfrm>
            <a:off x="311708" y="744575"/>
            <a:ext cx="8520600" cy="2052600"/>
          </a:xfrm>
          <a:prstGeom prst="rect">
            <a:avLst/>
          </a:prstGeom>
        </p:spPr>
        <p:txBody>
          <a:bodyPr spcFirstLastPara="1" wrap="square" lIns="91425" tIns="45700" rIns="91425" bIns="45700"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3" name="Google Shape;103;p17"/>
          <p:cNvSpPr txBox="1">
            <a:spLocks noGrp="1"/>
          </p:cNvSpPr>
          <p:nvPr>
            <p:ph type="subTitle" idx="1"/>
          </p:nvPr>
        </p:nvSpPr>
        <p:spPr>
          <a:xfrm>
            <a:off x="311700" y="2834125"/>
            <a:ext cx="8520600" cy="792600"/>
          </a:xfrm>
          <a:prstGeom prst="rect">
            <a:avLst/>
          </a:prstGeom>
        </p:spPr>
        <p:txBody>
          <a:bodyPr spcFirstLastPara="1" wrap="square" lIns="91425" tIns="45700" rIns="91425" bIns="45700" anchor="t" anchorCtr="0">
            <a:noAutofit/>
          </a:bodyPr>
          <a:lstStyle>
            <a:lvl1pPr lvl="0" algn="ctr" rtl="0">
              <a:lnSpc>
                <a:spcPct val="100000"/>
              </a:lnSpc>
              <a:spcBef>
                <a:spcPts val="640"/>
              </a:spcBef>
              <a:spcAft>
                <a:spcPts val="0"/>
              </a:spcAft>
              <a:buSzPts val="2800"/>
              <a:buNone/>
              <a:defRPr sz="2800"/>
            </a:lvl1pPr>
            <a:lvl2pPr lvl="1" algn="ctr" rtl="0">
              <a:lnSpc>
                <a:spcPct val="100000"/>
              </a:lnSpc>
              <a:spcBef>
                <a:spcPts val="560"/>
              </a:spcBef>
              <a:spcAft>
                <a:spcPts val="0"/>
              </a:spcAft>
              <a:buSzPts val="2800"/>
              <a:buNone/>
              <a:defRPr sz="2800"/>
            </a:lvl2pPr>
            <a:lvl3pPr lvl="2" algn="ctr" rtl="0">
              <a:lnSpc>
                <a:spcPct val="100000"/>
              </a:lnSpc>
              <a:spcBef>
                <a:spcPts val="480"/>
              </a:spcBef>
              <a:spcAft>
                <a:spcPts val="0"/>
              </a:spcAft>
              <a:buSzPts val="2800"/>
              <a:buNone/>
              <a:defRPr sz="2800"/>
            </a:lvl3pPr>
            <a:lvl4pPr lvl="3" algn="ctr" rtl="0">
              <a:lnSpc>
                <a:spcPct val="100000"/>
              </a:lnSpc>
              <a:spcBef>
                <a:spcPts val="400"/>
              </a:spcBef>
              <a:spcAft>
                <a:spcPts val="0"/>
              </a:spcAft>
              <a:buSzPts val="2800"/>
              <a:buNone/>
              <a:defRPr sz="2800"/>
            </a:lvl4pPr>
            <a:lvl5pPr lvl="4" algn="ctr" rtl="0">
              <a:lnSpc>
                <a:spcPct val="100000"/>
              </a:lnSpc>
              <a:spcBef>
                <a:spcPts val="400"/>
              </a:spcBef>
              <a:spcAft>
                <a:spcPts val="0"/>
              </a:spcAft>
              <a:buSzPts val="2800"/>
              <a:buNone/>
              <a:defRPr sz="2800"/>
            </a:lvl5pPr>
            <a:lvl6pPr lvl="5" algn="ctr" rtl="0">
              <a:lnSpc>
                <a:spcPct val="100000"/>
              </a:lnSpc>
              <a:spcBef>
                <a:spcPts val="400"/>
              </a:spcBef>
              <a:spcAft>
                <a:spcPts val="0"/>
              </a:spcAft>
              <a:buSzPts val="2800"/>
              <a:buNone/>
              <a:defRPr sz="2800"/>
            </a:lvl6pPr>
            <a:lvl7pPr lvl="6" algn="ctr" rtl="0">
              <a:lnSpc>
                <a:spcPct val="100000"/>
              </a:lnSpc>
              <a:spcBef>
                <a:spcPts val="400"/>
              </a:spcBef>
              <a:spcAft>
                <a:spcPts val="0"/>
              </a:spcAft>
              <a:buSzPts val="2800"/>
              <a:buNone/>
              <a:defRPr sz="2800"/>
            </a:lvl7pPr>
            <a:lvl8pPr lvl="7" algn="ctr" rtl="0">
              <a:lnSpc>
                <a:spcPct val="100000"/>
              </a:lnSpc>
              <a:spcBef>
                <a:spcPts val="400"/>
              </a:spcBef>
              <a:spcAft>
                <a:spcPts val="0"/>
              </a:spcAft>
              <a:buSzPts val="2800"/>
              <a:buNone/>
              <a:defRPr sz="2800"/>
            </a:lvl8pPr>
            <a:lvl9pPr lvl="8" algn="ctr" rtl="0">
              <a:lnSpc>
                <a:spcPct val="100000"/>
              </a:lnSpc>
              <a:spcBef>
                <a:spcPts val="400"/>
              </a:spcBef>
              <a:spcAft>
                <a:spcPts val="0"/>
              </a:spcAft>
              <a:buSzPts val="2800"/>
              <a:buNone/>
              <a:defRPr sz="2800"/>
            </a:lvl9pPr>
          </a:lstStyle>
          <a:p>
            <a:endParaRPr/>
          </a:p>
        </p:txBody>
      </p:sp>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4400"/>
              <a:buFont typeface="Arial"/>
              <a:buNone/>
              <a:defRPr>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7" name="Google Shape;107;p1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8" name="Google Shape;108;p18"/>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9" name="Google Shape;109;p1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b" anchorCtr="0">
            <a:noAutofit/>
          </a:bodyPr>
          <a:lstStyle>
            <a:lvl1pPr marL="0" lvl="0" indent="0" algn="r" rtl="0">
              <a:spcBef>
                <a:spcPts val="0"/>
              </a:spcBef>
              <a:buNone/>
              <a:defRPr sz="1200" b="0" i="0" u="none" strike="noStrike" cap="none">
                <a:solidFill>
                  <a:srgbClr val="FFFFFF"/>
                </a:solidFill>
                <a:latin typeface="Arial"/>
                <a:ea typeface="Arial"/>
                <a:cs typeface="Arial"/>
                <a:sym typeface="Arial"/>
              </a:defRPr>
            </a:lvl1pPr>
            <a:lvl2pPr marL="0" lvl="1" indent="0" algn="r" rtl="0">
              <a:spcBef>
                <a:spcPts val="0"/>
              </a:spcBef>
              <a:buNone/>
              <a:defRPr sz="1200" b="0" i="0" u="none" strike="noStrike" cap="none">
                <a:solidFill>
                  <a:srgbClr val="FFFFFF"/>
                </a:solidFill>
                <a:latin typeface="Arial"/>
                <a:ea typeface="Arial"/>
                <a:cs typeface="Arial"/>
                <a:sym typeface="Arial"/>
              </a:defRPr>
            </a:lvl2pPr>
            <a:lvl3pPr marL="0" lvl="2" indent="0" algn="r" rtl="0">
              <a:spcBef>
                <a:spcPts val="0"/>
              </a:spcBef>
              <a:buNone/>
              <a:defRPr sz="1200" b="0" i="0" u="none" strike="noStrike" cap="none">
                <a:solidFill>
                  <a:srgbClr val="FFFFFF"/>
                </a:solidFill>
                <a:latin typeface="Arial"/>
                <a:ea typeface="Arial"/>
                <a:cs typeface="Arial"/>
                <a:sym typeface="Arial"/>
              </a:defRPr>
            </a:lvl3pPr>
            <a:lvl4pPr marL="0" lvl="3" indent="0" algn="r" rtl="0">
              <a:spcBef>
                <a:spcPts val="0"/>
              </a:spcBef>
              <a:buNone/>
              <a:defRPr sz="1200" b="0" i="0" u="none" strike="noStrike" cap="none">
                <a:solidFill>
                  <a:srgbClr val="FFFFFF"/>
                </a:solidFill>
                <a:latin typeface="Arial"/>
                <a:ea typeface="Arial"/>
                <a:cs typeface="Arial"/>
                <a:sym typeface="Arial"/>
              </a:defRPr>
            </a:lvl4pPr>
            <a:lvl5pPr marL="0" lvl="4" indent="0" algn="r" rtl="0">
              <a:spcBef>
                <a:spcPts val="0"/>
              </a:spcBef>
              <a:buNone/>
              <a:defRPr sz="1200" b="0" i="0" u="none" strike="noStrike" cap="none">
                <a:solidFill>
                  <a:srgbClr val="FFFFFF"/>
                </a:solidFill>
                <a:latin typeface="Arial"/>
                <a:ea typeface="Arial"/>
                <a:cs typeface="Arial"/>
                <a:sym typeface="Arial"/>
              </a:defRPr>
            </a:lvl5pPr>
            <a:lvl6pPr marL="0" lvl="5" indent="0" algn="r" rtl="0">
              <a:spcBef>
                <a:spcPts val="0"/>
              </a:spcBef>
              <a:buNone/>
              <a:defRPr sz="1200" b="0" i="0" u="none" strike="noStrike" cap="none">
                <a:solidFill>
                  <a:srgbClr val="FFFFFF"/>
                </a:solidFill>
                <a:latin typeface="Arial"/>
                <a:ea typeface="Arial"/>
                <a:cs typeface="Arial"/>
                <a:sym typeface="Arial"/>
              </a:defRPr>
            </a:lvl6pPr>
            <a:lvl7pPr marL="0" lvl="6" indent="0" algn="r" rtl="0">
              <a:spcBef>
                <a:spcPts val="0"/>
              </a:spcBef>
              <a:buNone/>
              <a:defRPr sz="1200" b="0" i="0" u="none" strike="noStrike" cap="none">
                <a:solidFill>
                  <a:srgbClr val="FFFFFF"/>
                </a:solidFill>
                <a:latin typeface="Arial"/>
                <a:ea typeface="Arial"/>
                <a:cs typeface="Arial"/>
                <a:sym typeface="Arial"/>
              </a:defRPr>
            </a:lvl7pPr>
            <a:lvl8pPr marL="0" lvl="7" indent="0" algn="r" rtl="0">
              <a:spcBef>
                <a:spcPts val="0"/>
              </a:spcBef>
              <a:buNone/>
              <a:defRPr sz="1200" b="0" i="0" u="none" strike="noStrike" cap="none">
                <a:solidFill>
                  <a:srgbClr val="FFFFFF"/>
                </a:solidFill>
                <a:latin typeface="Arial"/>
                <a:ea typeface="Arial"/>
                <a:cs typeface="Arial"/>
                <a:sym typeface="Arial"/>
              </a:defRPr>
            </a:lvl8pPr>
            <a:lvl9pPr marL="0" lvl="8" indent="0" algn="r" rtl="0">
              <a:spcBef>
                <a:spcPts val="0"/>
              </a:spcBef>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457200" y="33619"/>
            <a:ext cx="8229600" cy="8673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Clr>
                <a:schemeClr val="dk1"/>
              </a:buClr>
              <a:buSzPts val="2600"/>
              <a:buNone/>
              <a:defRPr sz="3300" b="1">
                <a:latin typeface="Helvetica Neue"/>
                <a:ea typeface="Helvetica Neue"/>
                <a:cs typeface="Helvetica Neue"/>
                <a:sym typeface="Helvetica Neu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457200" y="900954"/>
            <a:ext cx="8229600" cy="3394500"/>
          </a:xfrm>
          <a:prstGeom prst="rect">
            <a:avLst/>
          </a:prstGeom>
          <a:noFill/>
          <a:ln>
            <a:noFill/>
          </a:ln>
        </p:spPr>
        <p:txBody>
          <a:bodyPr spcFirstLastPara="1" wrap="square" lIns="91425" tIns="45700" rIns="91425" bIns="45700" anchor="t" anchorCtr="0">
            <a:noAutofit/>
          </a:bodyPr>
          <a:lstStyle>
            <a:lvl1pPr marL="457200" lvl="0" indent="-431800" algn="l" rtl="0">
              <a:lnSpc>
                <a:spcPct val="100000"/>
              </a:lnSpc>
              <a:spcBef>
                <a:spcPts val="640"/>
              </a:spcBef>
              <a:spcAft>
                <a:spcPts val="0"/>
              </a:spcAft>
              <a:buClr>
                <a:schemeClr val="dk1"/>
              </a:buClr>
              <a:buSzPts val="3200"/>
              <a:buFont typeface="Helvetica Neue"/>
              <a:buChar char="•"/>
              <a:defRPr>
                <a:latin typeface="Helvetica Neue"/>
                <a:ea typeface="Helvetica Neue"/>
                <a:cs typeface="Helvetica Neue"/>
                <a:sym typeface="Helvetica Neue"/>
              </a:defRPr>
            </a:lvl1pPr>
            <a:lvl2pPr marL="914400" lvl="1" indent="-406400" algn="l" rtl="0">
              <a:lnSpc>
                <a:spcPct val="100000"/>
              </a:lnSpc>
              <a:spcBef>
                <a:spcPts val="560"/>
              </a:spcBef>
              <a:spcAft>
                <a:spcPts val="0"/>
              </a:spcAft>
              <a:buClr>
                <a:schemeClr val="dk1"/>
              </a:buClr>
              <a:buSzPts val="2800"/>
              <a:buFont typeface="Helvetica Neue"/>
              <a:buChar char="–"/>
              <a:defRPr>
                <a:latin typeface="Helvetica Neue"/>
                <a:ea typeface="Helvetica Neue"/>
                <a:cs typeface="Helvetica Neue"/>
                <a:sym typeface="Helvetica Neue"/>
              </a:defRPr>
            </a:lvl2pPr>
            <a:lvl3pPr marL="1371600" lvl="2" indent="-381000" algn="l" rtl="0">
              <a:lnSpc>
                <a:spcPct val="100000"/>
              </a:lnSpc>
              <a:spcBef>
                <a:spcPts val="480"/>
              </a:spcBef>
              <a:spcAft>
                <a:spcPts val="0"/>
              </a:spcAft>
              <a:buClr>
                <a:schemeClr val="dk1"/>
              </a:buClr>
              <a:buSzPts val="2400"/>
              <a:buFont typeface="Helvetica Neue"/>
              <a:buChar char="•"/>
              <a:defRPr>
                <a:latin typeface="Helvetica Neue"/>
                <a:ea typeface="Helvetica Neue"/>
                <a:cs typeface="Helvetica Neue"/>
                <a:sym typeface="Helvetica Neue"/>
              </a:defRPr>
            </a:lvl3pPr>
            <a:lvl4pPr marL="1828800" lvl="3" indent="-355600" algn="l" rtl="0">
              <a:lnSpc>
                <a:spcPct val="100000"/>
              </a:lnSpc>
              <a:spcBef>
                <a:spcPts val="400"/>
              </a:spcBef>
              <a:spcAft>
                <a:spcPts val="0"/>
              </a:spcAft>
              <a:buClr>
                <a:schemeClr val="dk1"/>
              </a:buClr>
              <a:buSzPts val="2000"/>
              <a:buFont typeface="Helvetica Neue"/>
              <a:buChar char="–"/>
              <a:defRPr>
                <a:latin typeface="Helvetica Neue"/>
                <a:ea typeface="Helvetica Neue"/>
                <a:cs typeface="Helvetica Neue"/>
                <a:sym typeface="Helvetica Neue"/>
              </a:defRPr>
            </a:lvl4pPr>
            <a:lvl5pPr marL="2286000" lvl="4" indent="-355600" algn="l" rtl="0">
              <a:lnSpc>
                <a:spcPct val="100000"/>
              </a:lnSpc>
              <a:spcBef>
                <a:spcPts val="400"/>
              </a:spcBef>
              <a:spcAft>
                <a:spcPts val="0"/>
              </a:spcAft>
              <a:buClr>
                <a:schemeClr val="dk1"/>
              </a:buClr>
              <a:buSzPts val="2000"/>
              <a:buFont typeface="Helvetica Neue"/>
              <a:buChar char="»"/>
              <a:defRPr>
                <a:latin typeface="Helvetica Neue"/>
                <a:ea typeface="Helvetica Neue"/>
                <a:cs typeface="Helvetica Neue"/>
                <a:sym typeface="Helvetica Neue"/>
              </a:defRPr>
            </a:lvl5pPr>
            <a:lvl6pPr marL="2743200" lvl="5" indent="-342900" algn="l" rtl="0">
              <a:lnSpc>
                <a:spcPct val="100000"/>
              </a:lnSpc>
              <a:spcBef>
                <a:spcPts val="360"/>
              </a:spcBef>
              <a:spcAft>
                <a:spcPts val="0"/>
              </a:spcAft>
              <a:buClr>
                <a:schemeClr val="dk1"/>
              </a:buClr>
              <a:buSzPts val="1800"/>
              <a:buFont typeface="Helvetica Neue"/>
              <a:buChar char="•"/>
              <a:defRPr>
                <a:latin typeface="Helvetica Neue"/>
                <a:ea typeface="Helvetica Neue"/>
                <a:cs typeface="Helvetica Neue"/>
                <a:sym typeface="Helvetica Neue"/>
              </a:defRPr>
            </a:lvl6pPr>
            <a:lvl7pPr marL="3200400" lvl="6" indent="-342900" algn="l" rtl="0">
              <a:lnSpc>
                <a:spcPct val="100000"/>
              </a:lnSpc>
              <a:spcBef>
                <a:spcPts val="360"/>
              </a:spcBef>
              <a:spcAft>
                <a:spcPts val="0"/>
              </a:spcAft>
              <a:buClr>
                <a:schemeClr val="dk1"/>
              </a:buClr>
              <a:buSzPts val="1800"/>
              <a:buFont typeface="Helvetica Neue"/>
              <a:buChar char="•"/>
              <a:defRPr>
                <a:latin typeface="Helvetica Neue"/>
                <a:ea typeface="Helvetica Neue"/>
                <a:cs typeface="Helvetica Neue"/>
                <a:sym typeface="Helvetica Neue"/>
              </a:defRPr>
            </a:lvl7pPr>
            <a:lvl8pPr marL="3657600" lvl="7" indent="-342900" algn="l" rtl="0">
              <a:lnSpc>
                <a:spcPct val="100000"/>
              </a:lnSpc>
              <a:spcBef>
                <a:spcPts val="360"/>
              </a:spcBef>
              <a:spcAft>
                <a:spcPts val="0"/>
              </a:spcAft>
              <a:buClr>
                <a:schemeClr val="dk1"/>
              </a:buClr>
              <a:buSzPts val="1800"/>
              <a:buFont typeface="Helvetica Neue"/>
              <a:buChar char="•"/>
              <a:defRPr>
                <a:latin typeface="Helvetica Neue"/>
                <a:ea typeface="Helvetica Neue"/>
                <a:cs typeface="Helvetica Neue"/>
                <a:sym typeface="Helvetica Neue"/>
              </a:defRPr>
            </a:lvl8pPr>
            <a:lvl9pPr marL="4114800" lvl="8" indent="-342900" algn="l" rtl="0">
              <a:lnSpc>
                <a:spcPct val="100000"/>
              </a:lnSpc>
              <a:spcBef>
                <a:spcPts val="360"/>
              </a:spcBef>
              <a:spcAft>
                <a:spcPts val="0"/>
              </a:spcAft>
              <a:buClr>
                <a:schemeClr val="dk1"/>
              </a:buClr>
              <a:buSzPts val="1800"/>
              <a:buFont typeface="Helvetica Neue"/>
              <a:buChar char="•"/>
              <a:defRPr>
                <a:latin typeface="Helvetica Neue"/>
                <a:ea typeface="Helvetica Neue"/>
                <a:cs typeface="Helvetica Neue"/>
                <a:sym typeface="Helvetica Neue"/>
              </a:defRPr>
            </a:lvl9pPr>
          </a:lstStyle>
          <a:p>
            <a:endParaRPr/>
          </a:p>
        </p:txBody>
      </p:sp>
      <p:sp>
        <p:nvSpPr>
          <p:cNvPr id="21" name="Google Shape;21;p3"/>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atin typeface="Helvetica Neue"/>
                <a:ea typeface="Helvetica Neue"/>
                <a:cs typeface="Helvetica Neue"/>
                <a:sym typeface="Helvetica Neu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atin typeface="Helvetica Neue"/>
                <a:ea typeface="Helvetica Neue"/>
                <a:cs typeface="Helvetica Neue"/>
                <a:sym typeface="Helvetica Neu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4"/>
          <p:cNvSpPr txBox="1"/>
          <p:nvPr/>
        </p:nvSpPr>
        <p:spPr>
          <a:xfrm>
            <a:off x="4297651" y="4723084"/>
            <a:ext cx="3699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000000"/>
                </a:solidFill>
                <a:latin typeface="Helvetica Neue"/>
                <a:ea typeface="Helvetica Neue"/>
                <a:cs typeface="Helvetica Neue"/>
                <a:sym typeface="Helvetica Neue"/>
              </a:rPr>
              <a:t>‹#›</a:t>
            </a:fld>
            <a:endParaRPr sz="1000" b="0" i="0" u="none" strike="noStrike" cap="none">
              <a:solidFill>
                <a:srgbClr val="000000"/>
              </a:solidFill>
              <a:latin typeface="Helvetica Neue"/>
              <a:ea typeface="Helvetica Neue"/>
              <a:cs typeface="Helvetica Neue"/>
              <a:sym typeface="Helvetica Neue"/>
            </a:endParaRPr>
          </a:p>
        </p:txBody>
      </p:sp>
      <p:sp>
        <p:nvSpPr>
          <p:cNvPr id="26" name="Google Shape;26;p4"/>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ster 3">
  <p:cSld name="Master 3">
    <p:spTree>
      <p:nvGrpSpPr>
        <p:cNvPr id="1" name="Shape 27"/>
        <p:cNvGrpSpPr/>
        <p:nvPr/>
      </p:nvGrpSpPr>
      <p:grpSpPr>
        <a:xfrm>
          <a:off x="0" y="0"/>
          <a:ext cx="0" cy="0"/>
          <a:chOff x="0" y="0"/>
          <a:chExt cx="0" cy="0"/>
        </a:xfrm>
      </p:grpSpPr>
      <p:sp>
        <p:nvSpPr>
          <p:cNvPr id="29" name="Google Shape;29;p5"/>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atin typeface="Helvetica Neue"/>
                <a:ea typeface="Helvetica Neue"/>
                <a:cs typeface="Helvetica Neue"/>
                <a:sym typeface="Helvetica Neu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0" name="Google Shape;30;p5"/>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atin typeface="Helvetica Neue"/>
                <a:ea typeface="Helvetica Neue"/>
                <a:cs typeface="Helvetica Neue"/>
                <a:sym typeface="Helvetica Neu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 name="Google Shape;31;p5"/>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5"/>
          <p:cNvSpPr txBox="1">
            <a:spLocks noGrp="1"/>
          </p:cNvSpPr>
          <p:nvPr>
            <p:ph type="title"/>
          </p:nvPr>
        </p:nvSpPr>
        <p:spPr>
          <a:xfrm>
            <a:off x="457200" y="26895"/>
            <a:ext cx="8229600" cy="857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Clr>
                <a:schemeClr val="dk1"/>
              </a:buClr>
              <a:buSzPts val="2600"/>
              <a:buNone/>
              <a:defRPr sz="3300" b="1">
                <a:latin typeface="Helvetica Neue"/>
                <a:ea typeface="Helvetica Neue"/>
                <a:cs typeface="Helvetica Neue"/>
                <a:sym typeface="Helvetica Neu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35" name="Google Shape;35;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00000"/>
              </a:lnSpc>
              <a:spcBef>
                <a:spcPts val="0"/>
              </a:spcBef>
              <a:spcAft>
                <a:spcPts val="0"/>
              </a:spcAft>
              <a:buSzPts val="1400"/>
              <a:buChar char="●"/>
              <a:defRPr sz="1400"/>
            </a:lvl1pPr>
            <a:lvl2pPr marL="914400" lvl="1" indent="-304800" algn="l" rtl="0">
              <a:lnSpc>
                <a:spcPct val="100000"/>
              </a:lnSpc>
              <a:spcBef>
                <a:spcPts val="1600"/>
              </a:spcBef>
              <a:spcAft>
                <a:spcPts val="0"/>
              </a:spcAft>
              <a:buSzPts val="1200"/>
              <a:buChar char="○"/>
              <a:defRPr sz="1200"/>
            </a:lvl2pPr>
            <a:lvl3pPr marL="1371600" lvl="2" indent="-304800" algn="l" rtl="0">
              <a:lnSpc>
                <a:spcPct val="100000"/>
              </a:lnSpc>
              <a:spcBef>
                <a:spcPts val="1600"/>
              </a:spcBef>
              <a:spcAft>
                <a:spcPts val="0"/>
              </a:spcAft>
              <a:buSzPts val="1200"/>
              <a:buChar char="■"/>
              <a:defRPr sz="1200"/>
            </a:lvl3pPr>
            <a:lvl4pPr marL="1828800" lvl="3" indent="-304800" algn="l" rtl="0">
              <a:lnSpc>
                <a:spcPct val="100000"/>
              </a:lnSpc>
              <a:spcBef>
                <a:spcPts val="1600"/>
              </a:spcBef>
              <a:spcAft>
                <a:spcPts val="0"/>
              </a:spcAft>
              <a:buSzPts val="1200"/>
              <a:buChar char="●"/>
              <a:defRPr sz="1200"/>
            </a:lvl4pPr>
            <a:lvl5pPr marL="2286000" lvl="4" indent="-304800" algn="l" rtl="0">
              <a:lnSpc>
                <a:spcPct val="100000"/>
              </a:lnSpc>
              <a:spcBef>
                <a:spcPts val="1600"/>
              </a:spcBef>
              <a:spcAft>
                <a:spcPts val="0"/>
              </a:spcAft>
              <a:buSzPts val="1200"/>
              <a:buChar char="○"/>
              <a:defRPr sz="1200"/>
            </a:lvl5pPr>
            <a:lvl6pPr marL="2743200" lvl="5" indent="-304800" algn="l" rtl="0">
              <a:lnSpc>
                <a:spcPct val="100000"/>
              </a:lnSpc>
              <a:spcBef>
                <a:spcPts val="1600"/>
              </a:spcBef>
              <a:spcAft>
                <a:spcPts val="0"/>
              </a:spcAft>
              <a:buSzPts val="1200"/>
              <a:buChar char="■"/>
              <a:defRPr sz="1200"/>
            </a:lvl6pPr>
            <a:lvl7pPr marL="3200400" lvl="6" indent="-304800" algn="l" rtl="0">
              <a:lnSpc>
                <a:spcPct val="100000"/>
              </a:lnSpc>
              <a:spcBef>
                <a:spcPts val="1600"/>
              </a:spcBef>
              <a:spcAft>
                <a:spcPts val="0"/>
              </a:spcAft>
              <a:buSzPts val="1200"/>
              <a:buChar char="●"/>
              <a:defRPr sz="1200"/>
            </a:lvl7pPr>
            <a:lvl8pPr marL="3657600" lvl="7" indent="-304800" algn="l" rtl="0">
              <a:lnSpc>
                <a:spcPct val="100000"/>
              </a:lnSpc>
              <a:spcBef>
                <a:spcPts val="1600"/>
              </a:spcBef>
              <a:spcAft>
                <a:spcPts val="0"/>
              </a:spcAft>
              <a:buSzPts val="1200"/>
              <a:buChar char="○"/>
              <a:defRPr sz="1200"/>
            </a:lvl8pPr>
            <a:lvl9pPr marL="4114800" lvl="8" indent="-304800" algn="l" rtl="0">
              <a:lnSpc>
                <a:spcPct val="100000"/>
              </a:lnSpc>
              <a:spcBef>
                <a:spcPts val="1600"/>
              </a:spcBef>
              <a:spcAft>
                <a:spcPts val="1600"/>
              </a:spcAft>
              <a:buSzPts val="1200"/>
              <a:buChar char="■"/>
              <a:defRPr sz="1200"/>
            </a:lvl9pPr>
          </a:lstStyle>
          <a:p>
            <a:endParaRPr/>
          </a:p>
        </p:txBody>
      </p:sp>
      <p:sp>
        <p:nvSpPr>
          <p:cNvPr id="36" name="Google Shape;36;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00000"/>
              </a:lnSpc>
              <a:spcBef>
                <a:spcPts val="0"/>
              </a:spcBef>
              <a:spcAft>
                <a:spcPts val="0"/>
              </a:spcAft>
              <a:buSzPts val="1400"/>
              <a:buChar char="●"/>
              <a:defRPr sz="1400"/>
            </a:lvl1pPr>
            <a:lvl2pPr marL="914400" lvl="1" indent="-304800" algn="l" rtl="0">
              <a:lnSpc>
                <a:spcPct val="100000"/>
              </a:lnSpc>
              <a:spcBef>
                <a:spcPts val="1600"/>
              </a:spcBef>
              <a:spcAft>
                <a:spcPts val="0"/>
              </a:spcAft>
              <a:buSzPts val="1200"/>
              <a:buChar char="○"/>
              <a:defRPr sz="1200"/>
            </a:lvl2pPr>
            <a:lvl3pPr marL="1371600" lvl="2" indent="-304800" algn="l" rtl="0">
              <a:lnSpc>
                <a:spcPct val="100000"/>
              </a:lnSpc>
              <a:spcBef>
                <a:spcPts val="1600"/>
              </a:spcBef>
              <a:spcAft>
                <a:spcPts val="0"/>
              </a:spcAft>
              <a:buSzPts val="1200"/>
              <a:buChar char="■"/>
              <a:defRPr sz="1200"/>
            </a:lvl3pPr>
            <a:lvl4pPr marL="1828800" lvl="3" indent="-304800" algn="l" rtl="0">
              <a:lnSpc>
                <a:spcPct val="100000"/>
              </a:lnSpc>
              <a:spcBef>
                <a:spcPts val="1600"/>
              </a:spcBef>
              <a:spcAft>
                <a:spcPts val="0"/>
              </a:spcAft>
              <a:buSzPts val="1200"/>
              <a:buChar char="●"/>
              <a:defRPr sz="1200"/>
            </a:lvl4pPr>
            <a:lvl5pPr marL="2286000" lvl="4" indent="-304800" algn="l" rtl="0">
              <a:lnSpc>
                <a:spcPct val="100000"/>
              </a:lnSpc>
              <a:spcBef>
                <a:spcPts val="1600"/>
              </a:spcBef>
              <a:spcAft>
                <a:spcPts val="0"/>
              </a:spcAft>
              <a:buSzPts val="1200"/>
              <a:buChar char="○"/>
              <a:defRPr sz="1200"/>
            </a:lvl5pPr>
            <a:lvl6pPr marL="2743200" lvl="5" indent="-304800" algn="l" rtl="0">
              <a:lnSpc>
                <a:spcPct val="100000"/>
              </a:lnSpc>
              <a:spcBef>
                <a:spcPts val="1600"/>
              </a:spcBef>
              <a:spcAft>
                <a:spcPts val="0"/>
              </a:spcAft>
              <a:buSzPts val="1200"/>
              <a:buChar char="■"/>
              <a:defRPr sz="1200"/>
            </a:lvl6pPr>
            <a:lvl7pPr marL="3200400" lvl="6" indent="-304800" algn="l" rtl="0">
              <a:lnSpc>
                <a:spcPct val="100000"/>
              </a:lnSpc>
              <a:spcBef>
                <a:spcPts val="1600"/>
              </a:spcBef>
              <a:spcAft>
                <a:spcPts val="0"/>
              </a:spcAft>
              <a:buSzPts val="1200"/>
              <a:buChar char="●"/>
              <a:defRPr sz="1200"/>
            </a:lvl7pPr>
            <a:lvl8pPr marL="3657600" lvl="7" indent="-304800" algn="l" rtl="0">
              <a:lnSpc>
                <a:spcPct val="100000"/>
              </a:lnSpc>
              <a:spcBef>
                <a:spcPts val="1600"/>
              </a:spcBef>
              <a:spcAft>
                <a:spcPts val="0"/>
              </a:spcAft>
              <a:buSzPts val="1200"/>
              <a:buChar char="○"/>
              <a:defRPr sz="1200"/>
            </a:lvl8pPr>
            <a:lvl9pPr marL="4114800" lvl="8" indent="-304800" algn="l" rtl="0">
              <a:lnSpc>
                <a:spcPct val="100000"/>
              </a:lnSpc>
              <a:spcBef>
                <a:spcPts val="1600"/>
              </a:spcBef>
              <a:spcAft>
                <a:spcPts val="1600"/>
              </a:spcAft>
              <a:buSzPts val="1200"/>
              <a:buChar char="■"/>
              <a:defRPr sz="1200"/>
            </a:lvl9pPr>
          </a:lstStyle>
          <a:p>
            <a:endParaRPr/>
          </a:p>
        </p:txBody>
      </p:sp>
      <p:sp>
        <p:nvSpPr>
          <p:cNvPr id="37" name="Google Shape;37;p6"/>
          <p:cNvSpPr txBox="1"/>
          <p:nvPr/>
        </p:nvSpPr>
        <p:spPr>
          <a:xfrm>
            <a:off x="4297651" y="4723084"/>
            <a:ext cx="3699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000000"/>
                </a:solidFill>
                <a:latin typeface="Arial"/>
                <a:ea typeface="Arial"/>
                <a:cs typeface="Arial"/>
                <a:sym typeface="Arial"/>
              </a:rPr>
              <a:t>‹#›</a:t>
            </a:fld>
            <a:endParaRPr sz="1000" b="0" i="0" u="none" strike="noStrike" cap="none">
              <a:solidFill>
                <a:srgbClr val="000000"/>
              </a:solidFill>
              <a:latin typeface="Arial"/>
              <a:ea typeface="Arial"/>
              <a:cs typeface="Arial"/>
              <a:sym typeface="Arial"/>
            </a:endParaRPr>
          </a:p>
        </p:txBody>
      </p:sp>
      <p:sp>
        <p:nvSpPr>
          <p:cNvPr id="38" name="Google Shape;38;p6"/>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parator Page 1">
  <p:cSld name="Separator Page 1">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0" y="1542060"/>
            <a:ext cx="9144000" cy="2054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Clr>
                <a:schemeClr val="lt1"/>
              </a:buClr>
              <a:buSzPts val="4400"/>
              <a:buFont typeface="Arial"/>
              <a:buNone/>
              <a:defRPr>
                <a:solidFill>
                  <a:schemeClr val="lt1"/>
                </a:solidFill>
                <a:latin typeface="Arial"/>
                <a:ea typeface="Arial"/>
                <a:cs typeface="Arial"/>
                <a:sym typeface="Aria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1" name="Google Shape;41;p7"/>
          <p:cNvSpPr txBox="1"/>
          <p:nvPr/>
        </p:nvSpPr>
        <p:spPr>
          <a:xfrm>
            <a:off x="7057572" y="-916214"/>
            <a:ext cx="184800" cy="369300"/>
          </a:xfrm>
          <a:prstGeom prst="rect">
            <a:avLst/>
          </a:prstGeom>
          <a:noFill/>
          <a:ln>
            <a:noFill/>
          </a:ln>
        </p:spPr>
        <p:txBody>
          <a:bodyPr spcFirstLastPara="1" wrap="square" lIns="91425" tIns="45675" rIns="91425" bIns="4567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42" name="Google Shape;42;p7" descr="NWU PPT Wide Opt 2 - No Wordmark_Separator 1.jpg"/>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43" name="Google Shape;43;p7"/>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parator Page 2">
  <p:cSld name="Separator Page 2">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0" y="1542060"/>
            <a:ext cx="9144000" cy="2054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Clr>
                <a:schemeClr val="lt1"/>
              </a:buClr>
              <a:buSzPts val="4400"/>
              <a:buFont typeface="Arial"/>
              <a:buNone/>
              <a:defRPr>
                <a:solidFill>
                  <a:schemeClr val="lt1"/>
                </a:solidFill>
                <a:latin typeface="Arial"/>
                <a:ea typeface="Arial"/>
                <a:cs typeface="Arial"/>
                <a:sym typeface="Aria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pic>
        <p:nvPicPr>
          <p:cNvPr id="46" name="Google Shape;46;p8" descr="NWU PPT Wide Opt 2 - No Wordmark_Separator 2.jpg"/>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47" name="Google Shape;47;p8"/>
          <p:cNvSpPr txBox="1">
            <a:spLocks noGrp="1"/>
          </p:cNvSpPr>
          <p:nvPr>
            <p:ph type="sldNum" idx="12"/>
          </p:nvPr>
        </p:nvSpPr>
        <p:spPr>
          <a:xfrm>
            <a:off x="8556784" y="4749851"/>
            <a:ext cx="548700" cy="393600"/>
          </a:xfrm>
          <a:prstGeom prst="rect">
            <a:avLst/>
          </a:prstGeom>
        </p:spPr>
        <p:txBody>
          <a:bodyPr spcFirstLastPara="1" wrap="square" lIns="91425" tIns="45700" rIns="91425" bIns="45700" anchor="t"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722313" y="3305176"/>
            <a:ext cx="7772400" cy="10215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Clr>
                <a:schemeClr val="dk1"/>
              </a:buClr>
              <a:buSzPts val="3200"/>
              <a:buFont typeface="Arial"/>
              <a:buNone/>
              <a:defRPr sz="3200" b="1" cap="none">
                <a:latin typeface="Arial"/>
                <a:ea typeface="Arial"/>
                <a:cs typeface="Arial"/>
                <a:sym typeface="Aria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0" name="Google Shape;50;p9"/>
          <p:cNvSpPr txBox="1">
            <a:spLocks noGrp="1"/>
          </p:cNvSpPr>
          <p:nvPr>
            <p:ph type="body" idx="1"/>
          </p:nvPr>
        </p:nvSpPr>
        <p:spPr>
          <a:xfrm>
            <a:off x="722313" y="2180035"/>
            <a:ext cx="7772400" cy="11250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400"/>
              </a:spcBef>
              <a:spcAft>
                <a:spcPts val="0"/>
              </a:spcAft>
              <a:buClr>
                <a:srgbClr val="888888"/>
              </a:buClr>
              <a:buSzPts val="2000"/>
              <a:buNone/>
              <a:defRPr sz="2000">
                <a:solidFill>
                  <a:srgbClr val="888888"/>
                </a:solidFill>
                <a:latin typeface="Arial"/>
                <a:ea typeface="Arial"/>
                <a:cs typeface="Arial"/>
                <a:sym typeface="Arial"/>
              </a:defRPr>
            </a:lvl1pPr>
            <a:lvl2pPr marL="914400" lvl="1" indent="-228600" algn="l" rtl="0">
              <a:lnSpc>
                <a:spcPct val="100000"/>
              </a:lnSpc>
              <a:spcBef>
                <a:spcPts val="360"/>
              </a:spcBef>
              <a:spcAft>
                <a:spcPts val="0"/>
              </a:spcAft>
              <a:buClr>
                <a:srgbClr val="888888"/>
              </a:buClr>
              <a:buSzPts val="1800"/>
              <a:buNone/>
              <a:defRPr sz="1800">
                <a:solidFill>
                  <a:srgbClr val="888888"/>
                </a:solidFill>
              </a:defRPr>
            </a:lvl2pPr>
            <a:lvl3pPr marL="1371600" lvl="2" indent="-228600" algn="l" rtl="0">
              <a:lnSpc>
                <a:spcPct val="100000"/>
              </a:lnSpc>
              <a:spcBef>
                <a:spcPts val="320"/>
              </a:spcBef>
              <a:spcAft>
                <a:spcPts val="0"/>
              </a:spcAft>
              <a:buClr>
                <a:srgbClr val="888888"/>
              </a:buClr>
              <a:buSzPts val="1600"/>
              <a:buNone/>
              <a:defRPr sz="1600">
                <a:solidFill>
                  <a:srgbClr val="888888"/>
                </a:solidFill>
              </a:defRPr>
            </a:lvl3pPr>
            <a:lvl4pPr marL="1828800" lvl="3" indent="-228600" algn="l" rtl="0">
              <a:lnSpc>
                <a:spcPct val="100000"/>
              </a:lnSpc>
              <a:spcBef>
                <a:spcPts val="280"/>
              </a:spcBef>
              <a:spcAft>
                <a:spcPts val="0"/>
              </a:spcAft>
              <a:buClr>
                <a:srgbClr val="888888"/>
              </a:buClr>
              <a:buSzPts val="1400"/>
              <a:buNone/>
              <a:defRPr sz="1400">
                <a:solidFill>
                  <a:srgbClr val="888888"/>
                </a:solidFill>
              </a:defRPr>
            </a:lvl4pPr>
            <a:lvl5pPr marL="2286000" lvl="4" indent="-228600" algn="l" rtl="0">
              <a:lnSpc>
                <a:spcPct val="100000"/>
              </a:lnSpc>
              <a:spcBef>
                <a:spcPts val="280"/>
              </a:spcBef>
              <a:spcAft>
                <a:spcPts val="0"/>
              </a:spcAft>
              <a:buClr>
                <a:srgbClr val="888888"/>
              </a:buClr>
              <a:buSzPts val="1400"/>
              <a:buNone/>
              <a:defRPr sz="1400">
                <a:solidFill>
                  <a:srgbClr val="888888"/>
                </a:solidFill>
              </a:defRPr>
            </a:lvl5pPr>
            <a:lvl6pPr marL="2743200" lvl="5" indent="-228600" algn="l" rtl="0">
              <a:lnSpc>
                <a:spcPct val="100000"/>
              </a:lnSpc>
              <a:spcBef>
                <a:spcPts val="280"/>
              </a:spcBef>
              <a:spcAft>
                <a:spcPts val="0"/>
              </a:spcAft>
              <a:buClr>
                <a:srgbClr val="888888"/>
              </a:buClr>
              <a:buSzPts val="1400"/>
              <a:buNone/>
              <a:defRPr sz="1400">
                <a:solidFill>
                  <a:srgbClr val="888888"/>
                </a:solidFill>
              </a:defRPr>
            </a:lvl6pPr>
            <a:lvl7pPr marL="3200400" lvl="6" indent="-228600" algn="l" rtl="0">
              <a:lnSpc>
                <a:spcPct val="100000"/>
              </a:lnSpc>
              <a:spcBef>
                <a:spcPts val="280"/>
              </a:spcBef>
              <a:spcAft>
                <a:spcPts val="0"/>
              </a:spcAft>
              <a:buClr>
                <a:srgbClr val="888888"/>
              </a:buClr>
              <a:buSzPts val="1400"/>
              <a:buNone/>
              <a:defRPr sz="1400">
                <a:solidFill>
                  <a:srgbClr val="888888"/>
                </a:solidFill>
              </a:defRPr>
            </a:lvl7pPr>
            <a:lvl8pPr marL="3657600" lvl="7" indent="-228600" algn="l" rtl="0">
              <a:lnSpc>
                <a:spcPct val="100000"/>
              </a:lnSpc>
              <a:spcBef>
                <a:spcPts val="280"/>
              </a:spcBef>
              <a:spcAft>
                <a:spcPts val="0"/>
              </a:spcAft>
              <a:buClr>
                <a:srgbClr val="888888"/>
              </a:buClr>
              <a:buSzPts val="1400"/>
              <a:buNone/>
              <a:defRPr sz="1400">
                <a:solidFill>
                  <a:srgbClr val="888888"/>
                </a:solidFill>
              </a:defRPr>
            </a:lvl8pPr>
            <a:lvl9pPr marL="4114800" lvl="8" indent="-228600" algn="l" rtl="0">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51" name="Google Shape;51;p9"/>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atin typeface="Arial"/>
                <a:ea typeface="Arial"/>
                <a:cs typeface="Arial"/>
                <a:sym typeface="Aria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atin typeface="Arial"/>
                <a:ea typeface="Arial"/>
                <a:cs typeface="Arial"/>
                <a:sym typeface="Aria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Clr>
                <a:schemeClr val="dk1"/>
              </a:buClr>
              <a:buSzPts val="4400"/>
              <a:buFont typeface="Arial"/>
              <a:buNone/>
              <a:defRPr>
                <a:latin typeface="Arial"/>
                <a:ea typeface="Arial"/>
                <a:cs typeface="Arial"/>
                <a:sym typeface="Aria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457200" y="1200151"/>
            <a:ext cx="4038600" cy="3394500"/>
          </a:xfrm>
          <a:prstGeom prst="rect">
            <a:avLst/>
          </a:prstGeom>
          <a:noFill/>
          <a:ln>
            <a:noFill/>
          </a:ln>
        </p:spPr>
        <p:txBody>
          <a:bodyPr spcFirstLastPara="1" wrap="square" lIns="91425" tIns="45700" rIns="91425" bIns="45700" anchor="t" anchorCtr="0">
            <a:noAutofit/>
          </a:bodyPr>
          <a:lstStyle>
            <a:lvl1pPr marL="457200" lvl="0" indent="-406400" algn="l" rtl="0">
              <a:lnSpc>
                <a:spcPct val="100000"/>
              </a:lnSpc>
              <a:spcBef>
                <a:spcPts val="560"/>
              </a:spcBef>
              <a:spcAft>
                <a:spcPts val="0"/>
              </a:spcAft>
              <a:buClr>
                <a:schemeClr val="dk1"/>
              </a:buClr>
              <a:buSzPts val="2800"/>
              <a:buChar char="•"/>
              <a:defRPr sz="2800">
                <a:latin typeface="Arial"/>
                <a:ea typeface="Arial"/>
                <a:cs typeface="Arial"/>
                <a:sym typeface="Arial"/>
              </a:defRPr>
            </a:lvl1pPr>
            <a:lvl2pPr marL="914400" lvl="1" indent="-381000" algn="l" rtl="0">
              <a:lnSpc>
                <a:spcPct val="100000"/>
              </a:lnSpc>
              <a:spcBef>
                <a:spcPts val="480"/>
              </a:spcBef>
              <a:spcAft>
                <a:spcPts val="0"/>
              </a:spcAft>
              <a:buClr>
                <a:schemeClr val="dk1"/>
              </a:buClr>
              <a:buSzPts val="2400"/>
              <a:buChar char="–"/>
              <a:defRPr sz="2400">
                <a:latin typeface="Arial"/>
                <a:ea typeface="Arial"/>
                <a:cs typeface="Arial"/>
                <a:sym typeface="Arial"/>
              </a:defRPr>
            </a:lvl2pPr>
            <a:lvl3pPr marL="1371600" lvl="2" indent="-355600" algn="l" rtl="0">
              <a:lnSpc>
                <a:spcPct val="100000"/>
              </a:lnSpc>
              <a:spcBef>
                <a:spcPts val="400"/>
              </a:spcBef>
              <a:spcAft>
                <a:spcPts val="0"/>
              </a:spcAft>
              <a:buClr>
                <a:schemeClr val="dk1"/>
              </a:buClr>
              <a:buSzPts val="2000"/>
              <a:buChar char="•"/>
              <a:defRPr sz="2000">
                <a:latin typeface="Arial"/>
                <a:ea typeface="Arial"/>
                <a:cs typeface="Arial"/>
                <a:sym typeface="Arial"/>
              </a:defRPr>
            </a:lvl3pPr>
            <a:lvl4pPr marL="1828800" lvl="3" indent="-342900" algn="l" rtl="0">
              <a:lnSpc>
                <a:spcPct val="100000"/>
              </a:lnSpc>
              <a:spcBef>
                <a:spcPts val="360"/>
              </a:spcBef>
              <a:spcAft>
                <a:spcPts val="0"/>
              </a:spcAft>
              <a:buClr>
                <a:schemeClr val="dk1"/>
              </a:buClr>
              <a:buSzPts val="1800"/>
              <a:buChar char="–"/>
              <a:defRPr sz="1800">
                <a:latin typeface="Arial"/>
                <a:ea typeface="Arial"/>
                <a:cs typeface="Arial"/>
                <a:sym typeface="Arial"/>
              </a:defRPr>
            </a:lvl4pPr>
            <a:lvl5pPr marL="2286000" lvl="4" indent="-342900" algn="l" rtl="0">
              <a:lnSpc>
                <a:spcPct val="100000"/>
              </a:lnSpc>
              <a:spcBef>
                <a:spcPts val="360"/>
              </a:spcBef>
              <a:spcAft>
                <a:spcPts val="0"/>
              </a:spcAft>
              <a:buClr>
                <a:schemeClr val="dk1"/>
              </a:buClr>
              <a:buSzPts val="1800"/>
              <a:buChar char="»"/>
              <a:defRPr sz="1800">
                <a:latin typeface="Arial"/>
                <a:ea typeface="Arial"/>
                <a:cs typeface="Arial"/>
                <a:sym typeface="Arial"/>
              </a:defRPr>
            </a:lvl5pPr>
            <a:lvl6pPr marL="2743200" lvl="5" indent="-342900" algn="l" rtl="0">
              <a:lnSpc>
                <a:spcPct val="100000"/>
              </a:lnSpc>
              <a:spcBef>
                <a:spcPts val="360"/>
              </a:spcBef>
              <a:spcAft>
                <a:spcPts val="0"/>
              </a:spcAft>
              <a:buClr>
                <a:schemeClr val="dk1"/>
              </a:buClr>
              <a:buSzPts val="1800"/>
              <a:buChar char="•"/>
              <a:defRPr sz="1800"/>
            </a:lvl6pPr>
            <a:lvl7pPr marL="3200400" lvl="6" indent="-342900" algn="l" rtl="0">
              <a:lnSpc>
                <a:spcPct val="100000"/>
              </a:lnSpc>
              <a:spcBef>
                <a:spcPts val="360"/>
              </a:spcBef>
              <a:spcAft>
                <a:spcPts val="0"/>
              </a:spcAft>
              <a:buClr>
                <a:schemeClr val="dk1"/>
              </a:buClr>
              <a:buSzPts val="1800"/>
              <a:buChar char="•"/>
              <a:defRPr sz="1800"/>
            </a:lvl7pPr>
            <a:lvl8pPr marL="3657600" lvl="7" indent="-342900" algn="l" rtl="0">
              <a:lnSpc>
                <a:spcPct val="100000"/>
              </a:lnSpc>
              <a:spcBef>
                <a:spcPts val="360"/>
              </a:spcBef>
              <a:spcAft>
                <a:spcPts val="0"/>
              </a:spcAft>
              <a:buClr>
                <a:schemeClr val="dk1"/>
              </a:buClr>
              <a:buSzPts val="1800"/>
              <a:buChar char="•"/>
              <a:defRPr sz="1800"/>
            </a:lvl8pPr>
            <a:lvl9pPr marL="4114800" lvl="8" indent="-342900" algn="l" rtl="0">
              <a:lnSpc>
                <a:spcPct val="100000"/>
              </a:lnSpc>
              <a:spcBef>
                <a:spcPts val="360"/>
              </a:spcBef>
              <a:spcAft>
                <a:spcPts val="0"/>
              </a:spcAft>
              <a:buClr>
                <a:schemeClr val="dk1"/>
              </a:buClr>
              <a:buSzPts val="1800"/>
              <a:buChar char="•"/>
              <a:defRPr sz="1800"/>
            </a:lvl9pPr>
          </a:lstStyle>
          <a:p>
            <a:endParaRPr/>
          </a:p>
        </p:txBody>
      </p:sp>
      <p:sp>
        <p:nvSpPr>
          <p:cNvPr id="57" name="Google Shape;57;p10"/>
          <p:cNvSpPr txBox="1">
            <a:spLocks noGrp="1"/>
          </p:cNvSpPr>
          <p:nvPr>
            <p:ph type="body" idx="2"/>
          </p:nvPr>
        </p:nvSpPr>
        <p:spPr>
          <a:xfrm>
            <a:off x="4648200" y="1200151"/>
            <a:ext cx="4038600" cy="3394500"/>
          </a:xfrm>
          <a:prstGeom prst="rect">
            <a:avLst/>
          </a:prstGeom>
          <a:noFill/>
          <a:ln>
            <a:noFill/>
          </a:ln>
        </p:spPr>
        <p:txBody>
          <a:bodyPr spcFirstLastPara="1" wrap="square" lIns="91425" tIns="45700" rIns="91425" bIns="45700" anchor="t" anchorCtr="0">
            <a:noAutofit/>
          </a:bodyPr>
          <a:lstStyle>
            <a:lvl1pPr marL="457200" lvl="0" indent="-406400" algn="l" rtl="0">
              <a:lnSpc>
                <a:spcPct val="100000"/>
              </a:lnSpc>
              <a:spcBef>
                <a:spcPts val="560"/>
              </a:spcBef>
              <a:spcAft>
                <a:spcPts val="0"/>
              </a:spcAft>
              <a:buClr>
                <a:schemeClr val="dk1"/>
              </a:buClr>
              <a:buSzPts val="2800"/>
              <a:buChar char="•"/>
              <a:defRPr sz="2800">
                <a:latin typeface="Arial"/>
                <a:ea typeface="Arial"/>
                <a:cs typeface="Arial"/>
                <a:sym typeface="Arial"/>
              </a:defRPr>
            </a:lvl1pPr>
            <a:lvl2pPr marL="914400" lvl="1" indent="-381000" algn="l" rtl="0">
              <a:lnSpc>
                <a:spcPct val="100000"/>
              </a:lnSpc>
              <a:spcBef>
                <a:spcPts val="480"/>
              </a:spcBef>
              <a:spcAft>
                <a:spcPts val="0"/>
              </a:spcAft>
              <a:buClr>
                <a:schemeClr val="dk1"/>
              </a:buClr>
              <a:buSzPts val="2400"/>
              <a:buChar char="–"/>
              <a:defRPr sz="2400">
                <a:latin typeface="Arial"/>
                <a:ea typeface="Arial"/>
                <a:cs typeface="Arial"/>
                <a:sym typeface="Arial"/>
              </a:defRPr>
            </a:lvl2pPr>
            <a:lvl3pPr marL="1371600" lvl="2" indent="-355600" algn="l" rtl="0">
              <a:lnSpc>
                <a:spcPct val="100000"/>
              </a:lnSpc>
              <a:spcBef>
                <a:spcPts val="400"/>
              </a:spcBef>
              <a:spcAft>
                <a:spcPts val="0"/>
              </a:spcAft>
              <a:buClr>
                <a:schemeClr val="dk1"/>
              </a:buClr>
              <a:buSzPts val="2000"/>
              <a:buChar char="•"/>
              <a:defRPr sz="2000">
                <a:latin typeface="Arial"/>
                <a:ea typeface="Arial"/>
                <a:cs typeface="Arial"/>
                <a:sym typeface="Arial"/>
              </a:defRPr>
            </a:lvl3pPr>
            <a:lvl4pPr marL="1828800" lvl="3" indent="-342900" algn="l" rtl="0">
              <a:lnSpc>
                <a:spcPct val="100000"/>
              </a:lnSpc>
              <a:spcBef>
                <a:spcPts val="360"/>
              </a:spcBef>
              <a:spcAft>
                <a:spcPts val="0"/>
              </a:spcAft>
              <a:buClr>
                <a:schemeClr val="dk1"/>
              </a:buClr>
              <a:buSzPts val="1800"/>
              <a:buChar char="–"/>
              <a:defRPr sz="1800">
                <a:latin typeface="Arial"/>
                <a:ea typeface="Arial"/>
                <a:cs typeface="Arial"/>
                <a:sym typeface="Arial"/>
              </a:defRPr>
            </a:lvl4pPr>
            <a:lvl5pPr marL="2286000" lvl="4" indent="-342900" algn="l" rtl="0">
              <a:lnSpc>
                <a:spcPct val="100000"/>
              </a:lnSpc>
              <a:spcBef>
                <a:spcPts val="360"/>
              </a:spcBef>
              <a:spcAft>
                <a:spcPts val="0"/>
              </a:spcAft>
              <a:buClr>
                <a:schemeClr val="dk1"/>
              </a:buClr>
              <a:buSzPts val="1800"/>
              <a:buChar char="»"/>
              <a:defRPr sz="1800">
                <a:latin typeface="Arial"/>
                <a:ea typeface="Arial"/>
                <a:cs typeface="Arial"/>
                <a:sym typeface="Arial"/>
              </a:defRPr>
            </a:lvl5pPr>
            <a:lvl6pPr marL="2743200" lvl="5" indent="-342900" algn="l" rtl="0">
              <a:lnSpc>
                <a:spcPct val="100000"/>
              </a:lnSpc>
              <a:spcBef>
                <a:spcPts val="360"/>
              </a:spcBef>
              <a:spcAft>
                <a:spcPts val="0"/>
              </a:spcAft>
              <a:buClr>
                <a:schemeClr val="dk1"/>
              </a:buClr>
              <a:buSzPts val="1800"/>
              <a:buChar char="•"/>
              <a:defRPr sz="1800"/>
            </a:lvl6pPr>
            <a:lvl7pPr marL="3200400" lvl="6" indent="-342900" algn="l" rtl="0">
              <a:lnSpc>
                <a:spcPct val="100000"/>
              </a:lnSpc>
              <a:spcBef>
                <a:spcPts val="360"/>
              </a:spcBef>
              <a:spcAft>
                <a:spcPts val="0"/>
              </a:spcAft>
              <a:buClr>
                <a:schemeClr val="dk1"/>
              </a:buClr>
              <a:buSzPts val="1800"/>
              <a:buChar char="•"/>
              <a:defRPr sz="1800"/>
            </a:lvl7pPr>
            <a:lvl8pPr marL="3657600" lvl="7" indent="-342900" algn="l" rtl="0">
              <a:lnSpc>
                <a:spcPct val="100000"/>
              </a:lnSpc>
              <a:spcBef>
                <a:spcPts val="360"/>
              </a:spcBef>
              <a:spcAft>
                <a:spcPts val="0"/>
              </a:spcAft>
              <a:buClr>
                <a:schemeClr val="dk1"/>
              </a:buClr>
              <a:buSzPts val="1800"/>
              <a:buChar char="•"/>
              <a:defRPr sz="1800"/>
            </a:lvl8pPr>
            <a:lvl9pPr marL="4114800" lvl="8" indent="-342900" algn="l" rtl="0">
              <a:lnSpc>
                <a:spcPct val="100000"/>
              </a:lnSpc>
              <a:spcBef>
                <a:spcPts val="360"/>
              </a:spcBef>
              <a:spcAft>
                <a:spcPts val="0"/>
              </a:spcAft>
              <a:buClr>
                <a:schemeClr val="dk1"/>
              </a:buClr>
              <a:buSzPts val="1800"/>
              <a:buChar char="•"/>
              <a:defRPr sz="1800"/>
            </a:lvl9pPr>
          </a:lstStyle>
          <a:p>
            <a:endParaRPr/>
          </a:p>
        </p:txBody>
      </p:sp>
      <p:sp>
        <p:nvSpPr>
          <p:cNvPr id="58" name="Google Shape;58;p10"/>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atin typeface="Arial"/>
                <a:ea typeface="Arial"/>
                <a:cs typeface="Arial"/>
                <a:sym typeface="Aria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atin typeface="Arial"/>
                <a:ea typeface="Arial"/>
                <a:cs typeface="Arial"/>
                <a:sym typeface="Aria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200151"/>
            <a:ext cx="8229600" cy="33945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mXnUQJz0bSaX-sftg3H3K-ufvoYgufSe/view?usp=shari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ocs.google.com/spreadsheets/d/1Q9P47PqrjwAyMISn8XSnyBn11y7WG5_ZZgHMHzw8FSQ/edit#gid=82098245"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drive.google.com/file/d/1ERI9aiNWo2uyvW4l4yHggT1b-ILmNwPB/view"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3" Type="http://schemas.openxmlformats.org/officeDocument/2006/relationships/hyperlink" Target="http://drive.google.com/file/d/1nuWv8fXhfuneNxNLghfzq7HDletWPsXl/view"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3" Type="http://schemas.openxmlformats.org/officeDocument/2006/relationships/hyperlink" Target="http://drive.google.com/file/d/1epDXVqf9g2RM-IH76OIaacN-R8zCrTO4/view"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3" Type="http://schemas.openxmlformats.org/officeDocument/2006/relationships/hyperlink" Target="http://drive.google.com/file/d/1QmKCHptUgsM8E5JohlhG5bIA2c3W5Ree/view"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3" Type="http://schemas.openxmlformats.org/officeDocument/2006/relationships/hyperlink" Target="http://drive.google.com/file/d/1IbjKL37WCcYmkK61v6zueH54jToFa_PJ/view"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6" name="Google Shape;235;p43">
            <a:extLst>
              <a:ext uri="{FF2B5EF4-FFF2-40B4-BE49-F238E27FC236}">
                <a16:creationId xmlns:a16="http://schemas.microsoft.com/office/drawing/2014/main" id="{45D275AC-E75E-E4CB-9164-75CA0EFD5BA0}"/>
              </a:ext>
            </a:extLst>
          </p:cNvPr>
          <p:cNvSpPr txBox="1">
            <a:spLocks/>
          </p:cNvSpPr>
          <p:nvPr/>
        </p:nvSpPr>
        <p:spPr>
          <a:xfrm>
            <a:off x="640200" y="1785094"/>
            <a:ext cx="7890900" cy="22902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Arial"/>
              <a:buNone/>
              <a:defRPr sz="3300" b="1"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SzPts val="1100"/>
            </a:pPr>
            <a:endParaRPr lang="en-US" sz="3200">
              <a:solidFill>
                <a:srgbClr val="351C75"/>
              </a:solidFill>
              <a:latin typeface="Comfortaa"/>
              <a:ea typeface="Comfortaa"/>
              <a:cs typeface="Comfortaa"/>
              <a:sym typeface="Comfortaa"/>
            </a:endParaRPr>
          </a:p>
          <a:p>
            <a:pPr algn="ctr">
              <a:buSzPts val="1100"/>
            </a:pPr>
            <a:r>
              <a:rPr lang="en-US" sz="5500">
                <a:solidFill>
                  <a:srgbClr val="351C75"/>
                </a:solidFill>
                <a:latin typeface="Comfortaa"/>
                <a:ea typeface="Comfortaa"/>
                <a:cs typeface="Comfortaa"/>
                <a:sym typeface="Comfortaa"/>
              </a:rPr>
              <a:t>Vero Training Session</a:t>
            </a:r>
          </a:p>
          <a:p>
            <a:pPr algn="ctr">
              <a:buClr>
                <a:srgbClr val="000000"/>
              </a:buClr>
              <a:buSzPts val="4400"/>
            </a:pPr>
            <a:endParaRPr lang="en-US" sz="5500" dirty="0">
              <a:solidFill>
                <a:srgbClr val="000000"/>
              </a:solidFill>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63"/>
          <p:cNvSpPr txBox="1">
            <a:spLocks noGrp="1"/>
          </p:cNvSpPr>
          <p:nvPr>
            <p:ph type="title"/>
          </p:nvPr>
        </p:nvSpPr>
        <p:spPr>
          <a:xfrm>
            <a:off x="457200" y="33619"/>
            <a:ext cx="8229600" cy="867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a:t>Look like Vero</a:t>
            </a:r>
            <a:endParaRPr/>
          </a:p>
        </p:txBody>
      </p:sp>
      <p:sp>
        <p:nvSpPr>
          <p:cNvPr id="383" name="Google Shape;383;p63"/>
          <p:cNvSpPr txBox="1">
            <a:spLocks noGrp="1"/>
          </p:cNvSpPr>
          <p:nvPr>
            <p:ph type="body" idx="1"/>
          </p:nvPr>
        </p:nvSpPr>
        <p:spPr>
          <a:xfrm>
            <a:off x="457200" y="900954"/>
            <a:ext cx="8229600" cy="33945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b="1" u="sng" dirty="0">
                <a:latin typeface="Arial"/>
                <a:ea typeface="Arial"/>
                <a:cs typeface="Arial"/>
                <a:sym typeface="Arial"/>
              </a:rPr>
              <a:t>Before the Session</a:t>
            </a:r>
            <a:endParaRPr sz="1500" b="1" u="sng" dirty="0">
              <a:latin typeface="Arial"/>
              <a:ea typeface="Arial"/>
              <a:cs typeface="Arial"/>
              <a:sym typeface="Arial"/>
            </a:endParaRPr>
          </a:p>
          <a:p>
            <a:pPr marL="457200" lvl="0" indent="-323850" algn="l" rtl="0">
              <a:lnSpc>
                <a:spcPct val="115000"/>
              </a:lnSpc>
              <a:spcBef>
                <a:spcPts val="0"/>
              </a:spcBef>
              <a:spcAft>
                <a:spcPts val="0"/>
              </a:spcAft>
              <a:buSzPts val="1500"/>
              <a:buFont typeface="Arial"/>
              <a:buAutoNum type="arabicPeriod"/>
            </a:pPr>
            <a:r>
              <a:rPr lang="en" sz="1500" dirty="0">
                <a:latin typeface="Arial"/>
                <a:ea typeface="Arial"/>
                <a:cs typeface="Arial"/>
                <a:sym typeface="Arial"/>
              </a:rPr>
              <a:t>Set up Vero in Zoom. </a:t>
            </a:r>
          </a:p>
          <a:p>
            <a:pPr marL="457200" lvl="0" indent="-323850" algn="l" rtl="0">
              <a:lnSpc>
                <a:spcPct val="115000"/>
              </a:lnSpc>
              <a:spcBef>
                <a:spcPts val="0"/>
              </a:spcBef>
              <a:spcAft>
                <a:spcPts val="0"/>
              </a:spcAft>
              <a:buSzPts val="1500"/>
              <a:buFont typeface="Arial"/>
              <a:buAutoNum type="arabicPeriod"/>
            </a:pPr>
            <a:r>
              <a:rPr lang="en" sz="1500" dirty="0">
                <a:latin typeface="Arial"/>
                <a:ea typeface="Arial"/>
                <a:cs typeface="Arial"/>
                <a:sym typeface="Arial"/>
              </a:rPr>
              <a:t>Switch off text and message notifications on your laptop that might make noise during the session.</a:t>
            </a:r>
            <a:endParaRPr sz="1500" dirty="0">
              <a:latin typeface="Arial"/>
              <a:ea typeface="Arial"/>
              <a:cs typeface="Arial"/>
              <a:sym typeface="Arial"/>
            </a:endParaRPr>
          </a:p>
          <a:p>
            <a:pPr marL="457200" lvl="0" indent="-323850" algn="l" rtl="0">
              <a:lnSpc>
                <a:spcPct val="115000"/>
              </a:lnSpc>
              <a:spcBef>
                <a:spcPts val="0"/>
              </a:spcBef>
              <a:spcAft>
                <a:spcPts val="0"/>
              </a:spcAft>
              <a:buSzPts val="1500"/>
              <a:buFont typeface="Arial"/>
              <a:buAutoNum type="arabicPeriod"/>
            </a:pPr>
            <a:r>
              <a:rPr lang="en" sz="1500" dirty="0">
                <a:latin typeface="Arial"/>
                <a:ea typeface="Arial"/>
                <a:cs typeface="Arial"/>
                <a:sym typeface="Arial"/>
              </a:rPr>
              <a:t>Cover your camera; Video is </a:t>
            </a:r>
            <a:r>
              <a:rPr lang="en" sz="1500" b="1" dirty="0">
                <a:latin typeface="Arial"/>
                <a:ea typeface="Arial"/>
                <a:cs typeface="Arial"/>
                <a:sym typeface="Arial"/>
              </a:rPr>
              <a:t>on with Vero background to “Default - Floating”.</a:t>
            </a:r>
            <a:endParaRPr sz="1500" b="1" dirty="0">
              <a:latin typeface="Arial"/>
              <a:ea typeface="Arial"/>
              <a:cs typeface="Arial"/>
              <a:sym typeface="Arial"/>
            </a:endParaRPr>
          </a:p>
          <a:p>
            <a:pPr marL="457200" lvl="0" indent="-323850" algn="l" rtl="0">
              <a:lnSpc>
                <a:spcPct val="115000"/>
              </a:lnSpc>
              <a:spcBef>
                <a:spcPts val="0"/>
              </a:spcBef>
              <a:spcAft>
                <a:spcPts val="0"/>
              </a:spcAft>
              <a:buSzPts val="1500"/>
              <a:buFont typeface="Arial"/>
              <a:buAutoNum type="arabicPeriod"/>
            </a:pPr>
            <a:r>
              <a:rPr lang="en" sz="1500" b="1" dirty="0">
                <a:latin typeface="Arial"/>
                <a:ea typeface="Arial"/>
                <a:cs typeface="Arial"/>
                <a:sym typeface="Arial"/>
              </a:rPr>
              <a:t>Change your Zoom profile picture on Zoom to the </a:t>
            </a:r>
            <a:r>
              <a:rPr lang="en" sz="1500" b="1" u="sng" dirty="0">
                <a:solidFill>
                  <a:srgbClr val="1155CC"/>
                </a:solidFill>
                <a:latin typeface="Arial"/>
                <a:ea typeface="Arial"/>
                <a:cs typeface="Arial"/>
                <a:sym typeface="Arial"/>
                <a:hlinkClick r:id="rId3">
                  <a:extLst>
                    <a:ext uri="{A12FA001-AC4F-418D-AE19-62706E023703}">
                      <ahyp:hlinkClr xmlns:ahyp="http://schemas.microsoft.com/office/drawing/2018/hyperlinkcolor" val="tx"/>
                    </a:ext>
                  </a:extLst>
                </a:hlinkClick>
              </a:rPr>
              <a:t>Vero picture </a:t>
            </a:r>
            <a:r>
              <a:rPr lang="en" sz="1500" b="1" dirty="0">
                <a:latin typeface="Arial"/>
                <a:ea typeface="Arial"/>
                <a:cs typeface="Arial"/>
                <a:sym typeface="Arial"/>
              </a:rPr>
              <a:t>in script.</a:t>
            </a:r>
            <a:endParaRPr sz="1500" b="1" dirty="0">
              <a:latin typeface="Arial"/>
              <a:ea typeface="Arial"/>
              <a:cs typeface="Arial"/>
              <a:sym typeface="Arial"/>
            </a:endParaRPr>
          </a:p>
          <a:p>
            <a:pPr marL="457200" lvl="0" indent="-323850" algn="l" rtl="0">
              <a:lnSpc>
                <a:spcPct val="115000"/>
              </a:lnSpc>
              <a:spcBef>
                <a:spcPts val="0"/>
              </a:spcBef>
              <a:spcAft>
                <a:spcPts val="0"/>
              </a:spcAft>
              <a:buSzPts val="1500"/>
              <a:buFont typeface="Arial"/>
              <a:buAutoNum type="arabicPeriod"/>
            </a:pPr>
            <a:r>
              <a:rPr lang="en" sz="1500" b="1" dirty="0">
                <a:latin typeface="Arial"/>
                <a:ea typeface="Arial"/>
                <a:cs typeface="Arial"/>
                <a:sym typeface="Arial"/>
              </a:rPr>
              <a:t>Change your Zoom profile name to “Vero #” (link in script for </a:t>
            </a:r>
            <a:r>
              <a:rPr lang="en" sz="1500" b="1" u="sng" dirty="0">
                <a:solidFill>
                  <a:srgbClr val="1155CC"/>
                </a:solidFill>
                <a:latin typeface="Arial"/>
                <a:ea typeface="Arial"/>
                <a:cs typeface="Arial"/>
                <a:sym typeface="Arial"/>
                <a:hlinkClick r:id="rId4">
                  <a:extLst>
                    <a:ext uri="{A12FA001-AC4F-418D-AE19-62706E023703}">
                      <ahyp:hlinkClr xmlns:ahyp="http://schemas.microsoft.com/office/drawing/2018/hyperlinkcolor" val="tx"/>
                    </a:ext>
                  </a:extLst>
                </a:hlinkClick>
              </a:rPr>
              <a:t>Vero #  and condition assignment</a:t>
            </a:r>
            <a:r>
              <a:rPr lang="en" sz="1500" b="1" dirty="0">
                <a:latin typeface="Arial"/>
                <a:ea typeface="Arial"/>
                <a:cs typeface="Arial"/>
                <a:sym typeface="Arial"/>
              </a:rPr>
              <a:t>)</a:t>
            </a:r>
            <a:endParaRPr sz="1500" b="1" dirty="0">
              <a:latin typeface="Arial"/>
              <a:ea typeface="Arial"/>
              <a:cs typeface="Arial"/>
              <a:sym typeface="Arial"/>
            </a:endParaRPr>
          </a:p>
          <a:p>
            <a:pPr marL="457200" lvl="0" indent="-323850" algn="l" rtl="0">
              <a:lnSpc>
                <a:spcPct val="115000"/>
              </a:lnSpc>
              <a:spcBef>
                <a:spcPts val="0"/>
              </a:spcBef>
              <a:spcAft>
                <a:spcPts val="0"/>
              </a:spcAft>
              <a:buSzPts val="1500"/>
              <a:buFont typeface="Arial"/>
              <a:buAutoNum type="arabicPeriod"/>
            </a:pPr>
            <a:r>
              <a:rPr lang="en" sz="1500" b="1" dirty="0">
                <a:latin typeface="Arial"/>
                <a:ea typeface="Arial"/>
                <a:cs typeface="Arial"/>
                <a:sym typeface="Arial"/>
              </a:rPr>
              <a:t>Make sure different Vero signal backgrounds are working properly (Tech Check Meeting).</a:t>
            </a:r>
            <a:endParaRPr sz="1500" b="1" dirty="0">
              <a:latin typeface="Arial"/>
              <a:ea typeface="Arial"/>
              <a:cs typeface="Arial"/>
              <a:sym typeface="Arial"/>
            </a:endParaRPr>
          </a:p>
          <a:p>
            <a:pPr marL="457200" lvl="0" indent="-323850" algn="l" rtl="0">
              <a:lnSpc>
                <a:spcPct val="115000"/>
              </a:lnSpc>
              <a:spcBef>
                <a:spcPts val="0"/>
              </a:spcBef>
              <a:spcAft>
                <a:spcPts val="0"/>
              </a:spcAft>
              <a:buSzPts val="1500"/>
              <a:buFont typeface="Arial"/>
              <a:buAutoNum type="arabicPeriod"/>
            </a:pPr>
            <a:r>
              <a:rPr lang="en" sz="1500" b="1" dirty="0">
                <a:latin typeface="Arial"/>
                <a:ea typeface="Arial"/>
                <a:cs typeface="Arial"/>
                <a:sym typeface="Arial"/>
              </a:rPr>
              <a:t>Mute yourself, and use spacebar (hold down) when you want to talk.</a:t>
            </a:r>
            <a:endParaRPr sz="1500" dirty="0">
              <a:latin typeface="Arial"/>
              <a:ea typeface="Arial"/>
              <a:cs typeface="Arial"/>
              <a:sym typeface="Arial"/>
            </a:endParaRPr>
          </a:p>
          <a:p>
            <a:pPr marL="457200" lvl="0" indent="-323850" algn="l" rtl="0">
              <a:lnSpc>
                <a:spcPct val="115000"/>
              </a:lnSpc>
              <a:spcBef>
                <a:spcPts val="0"/>
              </a:spcBef>
              <a:spcAft>
                <a:spcPts val="0"/>
              </a:spcAft>
              <a:buSzPts val="1500"/>
              <a:buFont typeface="Arial"/>
              <a:buAutoNum type="arabicPeriod"/>
            </a:pPr>
            <a:r>
              <a:rPr lang="en" sz="1500" dirty="0">
                <a:latin typeface="Arial"/>
                <a:ea typeface="Arial"/>
                <a:cs typeface="Arial"/>
                <a:sym typeface="Arial"/>
              </a:rPr>
              <a:t>Do </a:t>
            </a:r>
            <a:r>
              <a:rPr lang="en" sz="1500" b="1" dirty="0">
                <a:latin typeface="Arial"/>
                <a:ea typeface="Arial"/>
                <a:cs typeface="Arial"/>
                <a:sym typeface="Arial"/>
              </a:rPr>
              <a:t>not</a:t>
            </a:r>
            <a:r>
              <a:rPr lang="en" sz="1500" dirty="0">
                <a:latin typeface="Arial"/>
                <a:ea typeface="Arial"/>
                <a:cs typeface="Arial"/>
                <a:sym typeface="Arial"/>
              </a:rPr>
              <a:t> chat in Zoom - </a:t>
            </a:r>
            <a:r>
              <a:rPr lang="en" sz="1500" b="1" dirty="0">
                <a:latin typeface="Arial"/>
                <a:ea typeface="Arial"/>
                <a:cs typeface="Arial"/>
                <a:sym typeface="Arial"/>
              </a:rPr>
              <a:t>use the Teams chat</a:t>
            </a:r>
            <a:r>
              <a:rPr lang="en" sz="1500" dirty="0">
                <a:latin typeface="Arial"/>
                <a:ea typeface="Arial"/>
                <a:cs typeface="Arial"/>
                <a:sym typeface="Arial"/>
              </a:rPr>
              <a:t> to communicate.</a:t>
            </a:r>
            <a:endParaRPr sz="1500" dirty="0">
              <a:latin typeface="Arial"/>
              <a:ea typeface="Arial"/>
              <a:cs typeface="Arial"/>
              <a:sym typeface="Arial"/>
            </a:endParaRPr>
          </a:p>
          <a:p>
            <a:pPr marL="457200" lvl="0" indent="-323850" algn="l" rtl="0">
              <a:lnSpc>
                <a:spcPct val="115000"/>
              </a:lnSpc>
              <a:spcBef>
                <a:spcPts val="0"/>
              </a:spcBef>
              <a:spcAft>
                <a:spcPts val="0"/>
              </a:spcAft>
              <a:buSzPts val="1500"/>
              <a:buFont typeface="Arial"/>
              <a:buAutoNum type="arabicPeriod"/>
            </a:pPr>
            <a:r>
              <a:rPr lang="en" sz="1500" dirty="0">
                <a:latin typeface="Arial"/>
                <a:ea typeface="Arial"/>
                <a:cs typeface="Arial"/>
                <a:sym typeface="Arial"/>
              </a:rPr>
              <a:t>Stay on mute outside of tasks, only respond to questions during tasks.</a:t>
            </a:r>
            <a:endParaRPr sz="35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4"/>
          <p:cNvSpPr txBox="1">
            <a:spLocks noGrp="1"/>
          </p:cNvSpPr>
          <p:nvPr>
            <p:ph type="title"/>
          </p:nvPr>
        </p:nvSpPr>
        <p:spPr>
          <a:xfrm>
            <a:off x="0" y="1542060"/>
            <a:ext cx="9144000" cy="2054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latin typeface="Helvetica Neue"/>
                <a:ea typeface="Helvetica Neue"/>
                <a:cs typeface="Helvetica Neue"/>
                <a:sym typeface="Helvetica Neue"/>
              </a:rPr>
              <a:t>Vero animations</a:t>
            </a:r>
            <a:endParaRPr>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5"/>
          <p:cNvSpPr txBox="1">
            <a:spLocks noGrp="1"/>
          </p:cNvSpPr>
          <p:nvPr>
            <p:ph type="title"/>
          </p:nvPr>
        </p:nvSpPr>
        <p:spPr>
          <a:xfrm>
            <a:off x="457200" y="33619"/>
            <a:ext cx="8229600" cy="867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a:t>Move like Vero - Vero animations</a:t>
            </a:r>
            <a:endParaRPr/>
          </a:p>
        </p:txBody>
      </p:sp>
      <p:sp>
        <p:nvSpPr>
          <p:cNvPr id="394" name="Google Shape;394;p65"/>
          <p:cNvSpPr txBox="1">
            <a:spLocks noGrp="1"/>
          </p:cNvSpPr>
          <p:nvPr>
            <p:ph type="body" idx="1"/>
          </p:nvPr>
        </p:nvSpPr>
        <p:spPr>
          <a:xfrm>
            <a:off x="457200" y="900954"/>
            <a:ext cx="8229600" cy="3394500"/>
          </a:xfrm>
          <a:prstGeom prst="rect">
            <a:avLst/>
          </a:prstGeom>
        </p:spPr>
        <p:txBody>
          <a:bodyPr spcFirstLastPara="1" wrap="square" lIns="91425" tIns="45700" rIns="91425" bIns="45700" anchor="t" anchorCtr="0">
            <a:noAutofit/>
          </a:bodyPr>
          <a:lstStyle/>
          <a:p>
            <a:pPr marL="457200" lvl="0" indent="-431800" algn="l" rtl="0">
              <a:spcBef>
                <a:spcPts val="640"/>
              </a:spcBef>
              <a:spcAft>
                <a:spcPts val="0"/>
              </a:spcAft>
              <a:buSzPts val="3200"/>
              <a:buChar char="-"/>
            </a:pPr>
            <a:r>
              <a:rPr lang="en"/>
              <a:t>5 movements</a:t>
            </a:r>
            <a:endParaRPr/>
          </a:p>
          <a:p>
            <a:pPr marL="914400" lvl="1" indent="-406400" algn="l" rtl="0">
              <a:spcBef>
                <a:spcPts val="0"/>
              </a:spcBef>
              <a:spcAft>
                <a:spcPts val="0"/>
              </a:spcAft>
              <a:buSzPts val="2800"/>
              <a:buChar char="-"/>
            </a:pPr>
            <a:r>
              <a:rPr lang="en"/>
              <a:t>Default/Floating</a:t>
            </a:r>
            <a:endParaRPr/>
          </a:p>
          <a:p>
            <a:pPr marL="914400" lvl="1" indent="-406400" algn="l" rtl="0">
              <a:spcBef>
                <a:spcPts val="0"/>
              </a:spcBef>
              <a:spcAft>
                <a:spcPts val="0"/>
              </a:spcAft>
              <a:buSzPts val="2800"/>
              <a:buChar char="-"/>
            </a:pPr>
            <a:r>
              <a:rPr lang="en"/>
              <a:t>Wave</a:t>
            </a:r>
            <a:endParaRPr/>
          </a:p>
          <a:p>
            <a:pPr marL="914400" lvl="1" indent="-406400" algn="l" rtl="0">
              <a:spcBef>
                <a:spcPts val="0"/>
              </a:spcBef>
              <a:spcAft>
                <a:spcPts val="0"/>
              </a:spcAft>
              <a:buSzPts val="2800"/>
              <a:buChar char="-"/>
            </a:pPr>
            <a:r>
              <a:rPr lang="en"/>
              <a:t>Nodding</a:t>
            </a:r>
            <a:endParaRPr/>
          </a:p>
          <a:p>
            <a:pPr marL="914400" lvl="1" indent="-406400" algn="l" rtl="0">
              <a:spcBef>
                <a:spcPts val="0"/>
              </a:spcBef>
              <a:spcAft>
                <a:spcPts val="0"/>
              </a:spcAft>
              <a:buSzPts val="2800"/>
              <a:buChar char="-"/>
            </a:pPr>
            <a:r>
              <a:rPr lang="en"/>
              <a:t>Want to speak</a:t>
            </a:r>
            <a:endParaRPr/>
          </a:p>
          <a:p>
            <a:pPr marL="914400" lvl="1" indent="-406400" algn="l" rtl="0">
              <a:spcBef>
                <a:spcPts val="0"/>
              </a:spcBef>
              <a:spcAft>
                <a:spcPts val="0"/>
              </a:spcAft>
              <a:buSzPts val="2800"/>
              <a:buChar char="-"/>
            </a:pPr>
            <a:r>
              <a:rPr lang="en"/>
              <a:t>Speaking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6"/>
          <p:cNvSpPr txBox="1">
            <a:spLocks noGrp="1"/>
          </p:cNvSpPr>
          <p:nvPr>
            <p:ph type="title"/>
          </p:nvPr>
        </p:nvSpPr>
        <p:spPr>
          <a:xfrm>
            <a:off x="457200" y="33625"/>
            <a:ext cx="8686800" cy="867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a:t>Move like Vero - Desktop Setup Example</a:t>
            </a:r>
            <a:endParaRPr/>
          </a:p>
        </p:txBody>
      </p:sp>
      <p:pic>
        <p:nvPicPr>
          <p:cNvPr id="400" name="Google Shape;400;p66"/>
          <p:cNvPicPr preferRelativeResize="0"/>
          <p:nvPr/>
        </p:nvPicPr>
        <p:blipFill>
          <a:blip r:embed="rId3">
            <a:alphaModFix/>
          </a:blip>
          <a:stretch>
            <a:fillRect/>
          </a:stretch>
        </p:blipFill>
        <p:spPr>
          <a:xfrm>
            <a:off x="973500" y="618800"/>
            <a:ext cx="7196998" cy="4524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5" name="Google Shape;405;p67" title="default_wifiicon.mp4">
            <a:hlinkClick r:id="rId3"/>
          </p:cNvPr>
          <p:cNvPicPr preferRelativeResize="0"/>
          <p:nvPr/>
        </p:nvPicPr>
        <p:blipFill>
          <a:blip r:embed="rId4">
            <a:alphaModFix/>
          </a:blip>
          <a:stretch>
            <a:fillRect/>
          </a:stretch>
        </p:blipFill>
        <p:spPr>
          <a:xfrm>
            <a:off x="0" y="0"/>
            <a:ext cx="6858000" cy="5143500"/>
          </a:xfrm>
          <a:prstGeom prst="rect">
            <a:avLst/>
          </a:prstGeom>
          <a:noFill/>
          <a:ln>
            <a:noFill/>
          </a:ln>
        </p:spPr>
      </p:pic>
      <p:sp>
        <p:nvSpPr>
          <p:cNvPr id="406" name="Google Shape;406;p67"/>
          <p:cNvSpPr txBox="1">
            <a:spLocks noGrp="1"/>
          </p:cNvSpPr>
          <p:nvPr>
            <p:ph type="body" idx="4294967295"/>
          </p:nvPr>
        </p:nvSpPr>
        <p:spPr>
          <a:xfrm>
            <a:off x="6858000" y="-2"/>
            <a:ext cx="2286000" cy="50742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 sz="1500" b="1"/>
              <a:t>Default-Floating</a:t>
            </a:r>
            <a:endParaRPr sz="1500" b="1"/>
          </a:p>
          <a:p>
            <a:pPr marL="457200" lvl="0" indent="-323850" algn="l" rtl="0">
              <a:spcBef>
                <a:spcPts val="640"/>
              </a:spcBef>
              <a:spcAft>
                <a:spcPts val="0"/>
              </a:spcAft>
              <a:buSzPts val="1500"/>
              <a:buChar char="-"/>
            </a:pPr>
            <a:r>
              <a:rPr lang="en" sz="1500"/>
              <a:t>Use when “off” or not interacting with others</a:t>
            </a:r>
            <a:endParaRPr sz="1500"/>
          </a:p>
          <a:p>
            <a:pPr marL="457200" lvl="0" indent="-323850" algn="l" rtl="0">
              <a:spcBef>
                <a:spcPts val="0"/>
              </a:spcBef>
              <a:spcAft>
                <a:spcPts val="0"/>
              </a:spcAft>
              <a:buSzPts val="1500"/>
              <a:buChar char="-"/>
            </a:pPr>
            <a:r>
              <a:rPr lang="en" sz="1500"/>
              <a:t>Use in main session (before moving to breakout rooms with your team)</a:t>
            </a:r>
            <a:endParaRPr sz="1500"/>
          </a:p>
          <a:p>
            <a:pPr marL="457200" lvl="0" indent="-323850" algn="l" rtl="0">
              <a:spcBef>
                <a:spcPts val="0"/>
              </a:spcBef>
              <a:spcAft>
                <a:spcPts val="0"/>
              </a:spcAft>
              <a:buSzPts val="1500"/>
              <a:buChar char="-"/>
            </a:pPr>
            <a:r>
              <a:rPr lang="en" sz="1500"/>
              <a:t>Use when not doing tasks with teams (like when they are taking their surveys and we have not yet moved your team back to the main room)</a:t>
            </a:r>
            <a:endParaRPr sz="1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animEffect transition="in" filter="fade">
                                      <p:cBhvr>
                                        <p:cTn id="7" dur="1000"/>
                                        <p:tgtEl>
                                          <p:spTgt spid="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pic>
        <p:nvPicPr>
          <p:cNvPr id="411" name="Google Shape;411;p68" title="wave_wifiicon_short.mp4">
            <a:hlinkClick r:id="rId3"/>
          </p:cNvPr>
          <p:cNvPicPr preferRelativeResize="0"/>
          <p:nvPr/>
        </p:nvPicPr>
        <p:blipFill>
          <a:blip r:embed="rId4">
            <a:alphaModFix/>
          </a:blip>
          <a:stretch>
            <a:fillRect/>
          </a:stretch>
        </p:blipFill>
        <p:spPr>
          <a:xfrm>
            <a:off x="0" y="0"/>
            <a:ext cx="6858000" cy="5143500"/>
          </a:xfrm>
          <a:prstGeom prst="rect">
            <a:avLst/>
          </a:prstGeom>
          <a:noFill/>
          <a:ln>
            <a:noFill/>
          </a:ln>
        </p:spPr>
      </p:pic>
      <p:sp>
        <p:nvSpPr>
          <p:cNvPr id="412" name="Google Shape;412;p68"/>
          <p:cNvSpPr txBox="1">
            <a:spLocks noGrp="1"/>
          </p:cNvSpPr>
          <p:nvPr>
            <p:ph type="body" idx="4294967295"/>
          </p:nvPr>
        </p:nvSpPr>
        <p:spPr>
          <a:xfrm>
            <a:off x="6858000" y="-2"/>
            <a:ext cx="2286000" cy="50742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 sz="1500" b="1"/>
              <a:t>Wave</a:t>
            </a:r>
            <a:endParaRPr sz="1500" b="1"/>
          </a:p>
          <a:p>
            <a:pPr marL="457200" lvl="0" indent="-323850" algn="l" rtl="0">
              <a:spcBef>
                <a:spcPts val="640"/>
              </a:spcBef>
              <a:spcAft>
                <a:spcPts val="0"/>
              </a:spcAft>
              <a:buSzPts val="1500"/>
              <a:buChar char="-"/>
            </a:pPr>
            <a:r>
              <a:rPr lang="en" sz="1500"/>
              <a:t>Use in transitions to say “hello” and “goodbye”</a:t>
            </a:r>
            <a:endParaRPr sz="1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1"/>
                                        </p:tgtEl>
                                        <p:attrNameLst>
                                          <p:attrName>style.visibility</p:attrName>
                                        </p:attrNameLst>
                                      </p:cBhvr>
                                      <p:to>
                                        <p:strVal val="visible"/>
                                      </p:to>
                                    </p:set>
                                    <p:animEffect transition="in" filter="fade">
                                      <p:cBhvr>
                                        <p:cTn id="7" dur="1000"/>
                                        <p:tgtEl>
                                          <p:spTgt spid="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pic>
        <p:nvPicPr>
          <p:cNvPr id="417" name="Google Shape;417;p69" title="nodding(listening)_wifiicon_short.mp4">
            <a:hlinkClick r:id="rId3"/>
          </p:cNvPr>
          <p:cNvPicPr preferRelativeResize="0"/>
          <p:nvPr/>
        </p:nvPicPr>
        <p:blipFill>
          <a:blip r:embed="rId4">
            <a:alphaModFix/>
          </a:blip>
          <a:stretch>
            <a:fillRect/>
          </a:stretch>
        </p:blipFill>
        <p:spPr>
          <a:xfrm>
            <a:off x="0" y="0"/>
            <a:ext cx="6858000" cy="5143500"/>
          </a:xfrm>
          <a:prstGeom prst="rect">
            <a:avLst/>
          </a:prstGeom>
          <a:noFill/>
          <a:ln>
            <a:noFill/>
          </a:ln>
        </p:spPr>
      </p:pic>
      <p:sp>
        <p:nvSpPr>
          <p:cNvPr id="418" name="Google Shape;418;p69"/>
          <p:cNvSpPr txBox="1">
            <a:spLocks noGrp="1"/>
          </p:cNvSpPr>
          <p:nvPr>
            <p:ph type="body" idx="4294967295"/>
          </p:nvPr>
        </p:nvSpPr>
        <p:spPr>
          <a:xfrm>
            <a:off x="6858000" y="-2"/>
            <a:ext cx="2286000" cy="50742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 sz="1500" b="1"/>
              <a:t>Nodding/Listening</a:t>
            </a:r>
            <a:endParaRPr sz="1500" b="1"/>
          </a:p>
          <a:p>
            <a:pPr marL="457200" lvl="0" indent="-323850" algn="l" rtl="0">
              <a:spcBef>
                <a:spcPts val="640"/>
              </a:spcBef>
              <a:spcAft>
                <a:spcPts val="0"/>
              </a:spcAft>
              <a:buSzPts val="1500"/>
              <a:buChar char="-"/>
            </a:pPr>
            <a:r>
              <a:rPr lang="en" sz="1500"/>
              <a:t>“Backchanneling”</a:t>
            </a:r>
            <a:endParaRPr sz="1500"/>
          </a:p>
          <a:p>
            <a:pPr marL="457200" lvl="0" indent="-323850" algn="l" rtl="0">
              <a:spcBef>
                <a:spcPts val="0"/>
              </a:spcBef>
              <a:spcAft>
                <a:spcPts val="0"/>
              </a:spcAft>
              <a:buSzPts val="1500"/>
              <a:buChar char="-"/>
            </a:pPr>
            <a:r>
              <a:rPr lang="en" sz="1500"/>
              <a:t>Use to indicate you are listening</a:t>
            </a:r>
            <a:endParaRPr sz="1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7"/>
                                        </p:tgtEl>
                                        <p:attrNameLst>
                                          <p:attrName>style.visibility</p:attrName>
                                        </p:attrNameLst>
                                      </p:cBhvr>
                                      <p:to>
                                        <p:strVal val="visible"/>
                                      </p:to>
                                    </p:set>
                                    <p:animEffect transition="in" filter="fade">
                                      <p:cBhvr>
                                        <p:cTn id="7" dur="1000"/>
                                        <p:tgtEl>
                                          <p:spTgt spid="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pic>
        <p:nvPicPr>
          <p:cNvPr id="423" name="Google Shape;423;p70" title="want_to_speak_wifiicon.mp4">
            <a:hlinkClick r:id="rId3"/>
          </p:cNvPr>
          <p:cNvPicPr preferRelativeResize="0"/>
          <p:nvPr/>
        </p:nvPicPr>
        <p:blipFill>
          <a:blip r:embed="rId4">
            <a:alphaModFix/>
          </a:blip>
          <a:stretch>
            <a:fillRect/>
          </a:stretch>
        </p:blipFill>
        <p:spPr>
          <a:xfrm>
            <a:off x="0" y="0"/>
            <a:ext cx="6858000" cy="5143500"/>
          </a:xfrm>
          <a:prstGeom prst="rect">
            <a:avLst/>
          </a:prstGeom>
          <a:noFill/>
          <a:ln>
            <a:noFill/>
          </a:ln>
        </p:spPr>
      </p:pic>
      <p:sp>
        <p:nvSpPr>
          <p:cNvPr id="424" name="Google Shape;424;p70"/>
          <p:cNvSpPr txBox="1">
            <a:spLocks noGrp="1"/>
          </p:cNvSpPr>
          <p:nvPr>
            <p:ph type="body" idx="4294967295"/>
          </p:nvPr>
        </p:nvSpPr>
        <p:spPr>
          <a:xfrm>
            <a:off x="6858000" y="-2"/>
            <a:ext cx="2286000" cy="50742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 sz="1500" b="1"/>
              <a:t>Want to speak</a:t>
            </a:r>
            <a:endParaRPr sz="1500" b="1"/>
          </a:p>
          <a:p>
            <a:pPr marL="457200" lvl="0" indent="-323850" algn="l" rtl="0">
              <a:spcBef>
                <a:spcPts val="640"/>
              </a:spcBef>
              <a:spcAft>
                <a:spcPts val="0"/>
              </a:spcAft>
              <a:buSzPts val="1500"/>
              <a:buChar char="-"/>
            </a:pPr>
            <a:r>
              <a:rPr lang="en" sz="1500"/>
              <a:t>Use to indicate that you would like to share something with the team</a:t>
            </a:r>
            <a:endParaRPr sz="1500"/>
          </a:p>
          <a:p>
            <a:pPr marL="457200" lvl="0" indent="-323850" algn="l" rtl="0">
              <a:spcBef>
                <a:spcPts val="0"/>
              </a:spcBef>
              <a:spcAft>
                <a:spcPts val="0"/>
              </a:spcAft>
              <a:buSzPts val="1500"/>
              <a:buChar char="-"/>
            </a:pPr>
            <a:r>
              <a:rPr lang="en" sz="1500"/>
              <a:t>Non-verbal way of trying to get team’s attention</a:t>
            </a:r>
            <a:endParaRPr sz="1500"/>
          </a:p>
          <a:p>
            <a:pPr marL="457200" lvl="0" indent="-323850" algn="l" rtl="0">
              <a:spcBef>
                <a:spcPts val="0"/>
              </a:spcBef>
              <a:spcAft>
                <a:spcPts val="0"/>
              </a:spcAft>
              <a:buSzPts val="1500"/>
              <a:buChar char="-"/>
            </a:pPr>
            <a:r>
              <a:rPr lang="en" sz="1500"/>
              <a:t>Only use when you are trying to speak </a:t>
            </a:r>
            <a:endParaRPr sz="1500"/>
          </a:p>
          <a:p>
            <a:pPr marL="457200" lvl="0" indent="-323850" algn="l" rtl="0">
              <a:spcBef>
                <a:spcPts val="0"/>
              </a:spcBef>
              <a:spcAft>
                <a:spcPts val="0"/>
              </a:spcAft>
              <a:buSzPts val="1500"/>
              <a:buChar char="-"/>
            </a:pPr>
            <a:r>
              <a:rPr lang="en" sz="1500"/>
              <a:t>Switch OFF when you begin speaking</a:t>
            </a:r>
            <a:endParaRPr sz="1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3"/>
                                        </p:tgtEl>
                                        <p:attrNameLst>
                                          <p:attrName>style.visibility</p:attrName>
                                        </p:attrNameLst>
                                      </p:cBhvr>
                                      <p:to>
                                        <p:strVal val="visible"/>
                                      </p:to>
                                    </p:set>
                                    <p:animEffect transition="in" filter="fade">
                                      <p:cBhvr>
                                        <p:cTn id="7" dur="1000"/>
                                        <p:tgtEl>
                                          <p:spTgt spid="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pic>
        <p:nvPicPr>
          <p:cNvPr id="429" name="Google Shape;429;p71" title="speaking_wifiicon.mp4">
            <a:hlinkClick r:id="rId3"/>
          </p:cNvPr>
          <p:cNvPicPr preferRelativeResize="0"/>
          <p:nvPr/>
        </p:nvPicPr>
        <p:blipFill>
          <a:blip r:embed="rId4">
            <a:alphaModFix/>
          </a:blip>
          <a:stretch>
            <a:fillRect/>
          </a:stretch>
        </p:blipFill>
        <p:spPr>
          <a:xfrm>
            <a:off x="0" y="0"/>
            <a:ext cx="6858000" cy="5143500"/>
          </a:xfrm>
          <a:prstGeom prst="rect">
            <a:avLst/>
          </a:prstGeom>
          <a:noFill/>
          <a:ln>
            <a:noFill/>
          </a:ln>
        </p:spPr>
      </p:pic>
      <p:sp>
        <p:nvSpPr>
          <p:cNvPr id="430" name="Google Shape;430;p71"/>
          <p:cNvSpPr txBox="1">
            <a:spLocks noGrp="1"/>
          </p:cNvSpPr>
          <p:nvPr>
            <p:ph type="body" idx="4294967295"/>
          </p:nvPr>
        </p:nvSpPr>
        <p:spPr>
          <a:xfrm>
            <a:off x="6858000" y="-2"/>
            <a:ext cx="2286000" cy="50742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 sz="1500" b="1"/>
              <a:t>Speaking</a:t>
            </a:r>
            <a:endParaRPr sz="1500" b="1"/>
          </a:p>
          <a:p>
            <a:pPr marL="457200" lvl="0" indent="-323850" algn="l" rtl="0">
              <a:spcBef>
                <a:spcPts val="640"/>
              </a:spcBef>
              <a:spcAft>
                <a:spcPts val="0"/>
              </a:spcAft>
              <a:buSzPts val="1500"/>
              <a:buChar char="-"/>
            </a:pPr>
            <a:r>
              <a:rPr lang="en" sz="1500"/>
              <a:t>Use when you are speaking</a:t>
            </a:r>
            <a:endParaRPr sz="1500"/>
          </a:p>
          <a:p>
            <a:pPr marL="457200" lvl="0" indent="-323850" algn="l" rtl="0">
              <a:spcBef>
                <a:spcPts val="0"/>
              </a:spcBef>
              <a:spcAft>
                <a:spcPts val="0"/>
              </a:spcAft>
              <a:buSzPts val="1500"/>
              <a:buChar char="-"/>
            </a:pPr>
            <a:r>
              <a:rPr lang="en" sz="1500"/>
              <a:t>Switch to this right as you begin to speak</a:t>
            </a:r>
            <a:endParaRPr sz="1500"/>
          </a:p>
          <a:p>
            <a:pPr marL="457200" lvl="0" indent="-323850" algn="l" rtl="0">
              <a:spcBef>
                <a:spcPts val="0"/>
              </a:spcBef>
              <a:spcAft>
                <a:spcPts val="0"/>
              </a:spcAft>
              <a:buSzPts val="1500"/>
              <a:buChar char="-"/>
            </a:pPr>
            <a:r>
              <a:rPr lang="en" sz="1500"/>
              <a:t>Switch OFF of this when you have finished speaking!</a:t>
            </a:r>
            <a:endParaRPr sz="1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9"/>
                                        </p:tgtEl>
                                        <p:attrNameLst>
                                          <p:attrName>style.visibility</p:attrName>
                                        </p:attrNameLst>
                                      </p:cBhvr>
                                      <p:to>
                                        <p:strVal val="visible"/>
                                      </p:to>
                                    </p:set>
                                    <p:animEffect transition="in" filter="fade">
                                      <p:cBhvr>
                                        <p:cTn id="7" dur="1000"/>
                                        <p:tgtEl>
                                          <p:spTgt spid="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72"/>
          <p:cNvSpPr txBox="1">
            <a:spLocks noGrp="1"/>
          </p:cNvSpPr>
          <p:nvPr>
            <p:ph type="title"/>
          </p:nvPr>
        </p:nvSpPr>
        <p:spPr>
          <a:xfrm>
            <a:off x="0" y="1542060"/>
            <a:ext cx="9144000" cy="2054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latin typeface="Helvetica Neue"/>
                <a:ea typeface="Helvetica Neue"/>
                <a:cs typeface="Helvetica Neue"/>
                <a:sym typeface="Helvetica Neue"/>
              </a:rPr>
              <a:t>Vero conditions &amp; scripts</a:t>
            </a:r>
            <a:endParaRPr>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4"/>
          <p:cNvSpPr txBox="1">
            <a:spLocks noGrp="1"/>
          </p:cNvSpPr>
          <p:nvPr>
            <p:ph type="title"/>
          </p:nvPr>
        </p:nvSpPr>
        <p:spPr>
          <a:xfrm>
            <a:off x="457200" y="33619"/>
            <a:ext cx="8229600" cy="867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a:t>Agenda for Today’s Training Session</a:t>
            </a:r>
            <a:endParaRPr/>
          </a:p>
        </p:txBody>
      </p:sp>
      <p:sp>
        <p:nvSpPr>
          <p:cNvPr id="241" name="Google Shape;241;p44"/>
          <p:cNvSpPr txBox="1">
            <a:spLocks noGrp="1"/>
          </p:cNvSpPr>
          <p:nvPr>
            <p:ph type="body" idx="1"/>
          </p:nvPr>
        </p:nvSpPr>
        <p:spPr>
          <a:xfrm>
            <a:off x="457200" y="628675"/>
            <a:ext cx="8229600" cy="3666900"/>
          </a:xfrm>
          <a:prstGeom prst="rect">
            <a:avLst/>
          </a:prstGeom>
        </p:spPr>
        <p:txBody>
          <a:bodyPr spcFirstLastPara="1" wrap="square" lIns="91425" tIns="45700" rIns="91425" bIns="45700" anchor="t" anchorCtr="0">
            <a:noAutofit/>
          </a:bodyPr>
          <a:lstStyle/>
          <a:p>
            <a:pPr marL="457200" lvl="0" indent="-431800" algn="l" rtl="0">
              <a:spcBef>
                <a:spcPts val="640"/>
              </a:spcBef>
              <a:spcAft>
                <a:spcPts val="0"/>
              </a:spcAft>
              <a:buSzPts val="3200"/>
              <a:buAutoNum type="arabicPeriod"/>
            </a:pPr>
            <a:r>
              <a:rPr lang="en"/>
              <a:t>Study introduction - what is a Vero, and where do I fit into all of this?</a:t>
            </a:r>
            <a:endParaRPr/>
          </a:p>
          <a:p>
            <a:pPr marL="457200" lvl="0" indent="-431800" algn="l" rtl="0">
              <a:spcBef>
                <a:spcPts val="0"/>
              </a:spcBef>
              <a:spcAft>
                <a:spcPts val="0"/>
              </a:spcAft>
              <a:buSzPts val="3200"/>
              <a:buAutoNum type="arabicPeriod"/>
            </a:pPr>
            <a:r>
              <a:rPr lang="en"/>
              <a:t>Vero animations</a:t>
            </a:r>
            <a:endParaRPr/>
          </a:p>
          <a:p>
            <a:pPr marL="457200" lvl="0" indent="-431800" algn="l" rtl="0">
              <a:spcBef>
                <a:spcPts val="0"/>
              </a:spcBef>
              <a:spcAft>
                <a:spcPts val="0"/>
              </a:spcAft>
              <a:buSzPts val="3200"/>
              <a:buAutoNum type="arabicPeriod"/>
            </a:pPr>
            <a:r>
              <a:rPr lang="en"/>
              <a:t>Vero conditions/scripts</a:t>
            </a:r>
            <a:endParaRPr/>
          </a:p>
          <a:p>
            <a:pPr marL="457200" lvl="0" indent="-431800" algn="l" rtl="0">
              <a:spcBef>
                <a:spcPts val="0"/>
              </a:spcBef>
              <a:spcAft>
                <a:spcPts val="0"/>
              </a:spcAft>
              <a:buSzPts val="3200"/>
              <a:buAutoNum type="arabicPeriod"/>
            </a:pPr>
            <a:r>
              <a:rPr lang="en"/>
              <a:t>Vero rules</a:t>
            </a:r>
            <a:endParaRPr/>
          </a:p>
          <a:p>
            <a:pPr marL="457200" lvl="0" indent="-431800" algn="l" rtl="0">
              <a:spcBef>
                <a:spcPts val="0"/>
              </a:spcBef>
              <a:spcAft>
                <a:spcPts val="0"/>
              </a:spcAft>
              <a:buSzPts val="3200"/>
              <a:buAutoNum type="arabicPeriod"/>
            </a:pPr>
            <a:r>
              <a:rPr lang="en"/>
              <a:t>Next steps</a:t>
            </a:r>
            <a:endParaRPr/>
          </a:p>
        </p:txBody>
      </p:sp>
    </p:spTree>
    <p:extLst>
      <p:ext uri="{BB962C8B-B14F-4D97-AF65-F5344CB8AC3E}">
        <p14:creationId xmlns:p14="http://schemas.microsoft.com/office/powerpoint/2010/main" val="599311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75"/>
          <p:cNvSpPr txBox="1">
            <a:spLocks noGrp="1"/>
          </p:cNvSpPr>
          <p:nvPr>
            <p:ph type="ctrTitle"/>
          </p:nvPr>
        </p:nvSpPr>
        <p:spPr>
          <a:xfrm>
            <a:off x="311708" y="744575"/>
            <a:ext cx="8520600" cy="20526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 dirty="0"/>
              <a:t>Let’s check out </a:t>
            </a:r>
            <a:endParaRPr dirty="0"/>
          </a:p>
          <a:p>
            <a:pPr marL="0" lvl="0" indent="0" algn="ctr" rtl="0">
              <a:spcBef>
                <a:spcPts val="0"/>
              </a:spcBef>
              <a:spcAft>
                <a:spcPts val="0"/>
              </a:spcAft>
              <a:buNone/>
            </a:pPr>
            <a:r>
              <a:rPr lang="en" dirty="0"/>
              <a:t>an example script!</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6"/>
          <p:cNvSpPr txBox="1">
            <a:spLocks noGrp="1"/>
          </p:cNvSpPr>
          <p:nvPr>
            <p:ph type="title"/>
          </p:nvPr>
        </p:nvSpPr>
        <p:spPr>
          <a:xfrm>
            <a:off x="0" y="1542060"/>
            <a:ext cx="9144000" cy="2054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latin typeface="Helvetica Neue"/>
                <a:ea typeface="Helvetica Neue"/>
                <a:cs typeface="Helvetica Neue"/>
                <a:sym typeface="Helvetica Neue"/>
              </a:rPr>
              <a:t>Vero rules</a:t>
            </a:r>
            <a:endParaRPr>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77"/>
          <p:cNvSpPr txBox="1">
            <a:spLocks noGrp="1"/>
          </p:cNvSpPr>
          <p:nvPr>
            <p:ph type="title"/>
          </p:nvPr>
        </p:nvSpPr>
        <p:spPr>
          <a:xfrm>
            <a:off x="457200" y="33619"/>
            <a:ext cx="8229600" cy="867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a:t>Vero rules</a:t>
            </a:r>
            <a:endParaRPr/>
          </a:p>
        </p:txBody>
      </p:sp>
      <p:sp>
        <p:nvSpPr>
          <p:cNvPr id="464" name="Google Shape;464;p77"/>
          <p:cNvSpPr txBox="1">
            <a:spLocks noGrp="1"/>
          </p:cNvSpPr>
          <p:nvPr>
            <p:ph type="body" idx="1"/>
          </p:nvPr>
        </p:nvSpPr>
        <p:spPr>
          <a:xfrm>
            <a:off x="457200" y="592300"/>
            <a:ext cx="8229600" cy="4096200"/>
          </a:xfrm>
          <a:prstGeom prst="rect">
            <a:avLst/>
          </a:prstGeom>
        </p:spPr>
        <p:txBody>
          <a:bodyPr spcFirstLastPara="1" wrap="square" lIns="91425" tIns="45700" rIns="91425" bIns="45700" anchor="t" anchorCtr="0">
            <a:noAutofit/>
          </a:bodyPr>
          <a:lstStyle/>
          <a:p>
            <a:pPr marL="457200" lvl="0" indent="-304800" algn="l" rtl="0">
              <a:lnSpc>
                <a:spcPct val="115000"/>
              </a:lnSpc>
              <a:spcBef>
                <a:spcPts val="0"/>
              </a:spcBef>
              <a:spcAft>
                <a:spcPts val="0"/>
              </a:spcAft>
              <a:buSzPts val="1200"/>
              <a:buFont typeface="Arial"/>
              <a:buAutoNum type="arabicPeriod"/>
            </a:pPr>
            <a:r>
              <a:rPr lang="en" sz="1200" b="1">
                <a:latin typeface="Arial"/>
                <a:ea typeface="Arial"/>
                <a:cs typeface="Arial"/>
                <a:sym typeface="Arial"/>
              </a:rPr>
              <a:t>NEVER go off script</a:t>
            </a:r>
            <a:endParaRPr sz="1200">
              <a:latin typeface="Arial"/>
              <a:ea typeface="Arial"/>
              <a:cs typeface="Arial"/>
              <a:sym typeface="Arial"/>
            </a:endParaRPr>
          </a:p>
          <a:p>
            <a:pPr marL="914400" lvl="1" indent="-304800" algn="l" rtl="0">
              <a:lnSpc>
                <a:spcPct val="115000"/>
              </a:lnSpc>
              <a:spcBef>
                <a:spcPts val="0"/>
              </a:spcBef>
              <a:spcAft>
                <a:spcPts val="0"/>
              </a:spcAft>
              <a:buSzPts val="1200"/>
              <a:buFont typeface="Arial"/>
              <a:buAutoNum type="alphaLcPeriod"/>
            </a:pPr>
            <a:r>
              <a:rPr lang="en" sz="1200">
                <a:latin typeface="Arial"/>
                <a:ea typeface="Arial"/>
                <a:cs typeface="Arial"/>
                <a:sym typeface="Arial"/>
              </a:rPr>
              <a:t>if the participants ask you something you don’t have the answer to, you can say “I’m sorry, I’m not sure about that.” If it sounds like something that is an easy question that you could answer, but is not in your script, you can say “I’m sorry, that is not in my database.”</a:t>
            </a:r>
            <a:endParaRPr sz="1200">
              <a:latin typeface="Arial"/>
              <a:ea typeface="Arial"/>
              <a:cs typeface="Arial"/>
              <a:sym typeface="Arial"/>
            </a:endParaRPr>
          </a:p>
          <a:p>
            <a:pPr marL="457200" lvl="0" indent="-304800" algn="l" rtl="0">
              <a:lnSpc>
                <a:spcPct val="115000"/>
              </a:lnSpc>
              <a:spcBef>
                <a:spcPts val="0"/>
              </a:spcBef>
              <a:spcAft>
                <a:spcPts val="0"/>
              </a:spcAft>
              <a:buSzPts val="1200"/>
              <a:buFont typeface="Arial"/>
              <a:buAutoNum type="arabicPeriod"/>
            </a:pPr>
            <a:r>
              <a:rPr lang="en" sz="1200" b="1">
                <a:latin typeface="Arial"/>
                <a:ea typeface="Arial"/>
                <a:cs typeface="Arial"/>
                <a:sym typeface="Arial"/>
              </a:rPr>
              <a:t>Use the “7 rule”</a:t>
            </a:r>
            <a:endParaRPr sz="1200">
              <a:latin typeface="Arial"/>
              <a:ea typeface="Arial"/>
              <a:cs typeface="Arial"/>
              <a:sym typeface="Arial"/>
            </a:endParaRPr>
          </a:p>
          <a:p>
            <a:pPr marL="914400" lvl="1" indent="-304800" algn="l" rtl="0">
              <a:lnSpc>
                <a:spcPct val="115000"/>
              </a:lnSpc>
              <a:spcBef>
                <a:spcPts val="0"/>
              </a:spcBef>
              <a:spcAft>
                <a:spcPts val="0"/>
              </a:spcAft>
              <a:buSzPts val="1200"/>
              <a:buFont typeface="Arial"/>
              <a:buAutoNum type="alphaLcPeriod"/>
            </a:pPr>
            <a:r>
              <a:rPr lang="en" sz="1200">
                <a:latin typeface="Arial"/>
                <a:ea typeface="Arial"/>
                <a:cs typeface="Arial"/>
                <a:sym typeface="Arial"/>
              </a:rPr>
              <a:t>When you have something to say, be sure to signal with the “want to speak” background. Then, count to 7. If the team does not ask you to speak/share your thoughts, then instead switch to “speaking” animation and being speaking. (We do not want you all to never speak because your team was ignoring your animations)</a:t>
            </a:r>
            <a:endParaRPr sz="1200">
              <a:latin typeface="Arial"/>
              <a:ea typeface="Arial"/>
              <a:cs typeface="Arial"/>
              <a:sym typeface="Arial"/>
            </a:endParaRPr>
          </a:p>
          <a:p>
            <a:pPr marL="457200" lvl="0" indent="-304800" algn="l" rtl="0">
              <a:lnSpc>
                <a:spcPct val="115000"/>
              </a:lnSpc>
              <a:spcBef>
                <a:spcPts val="0"/>
              </a:spcBef>
              <a:spcAft>
                <a:spcPts val="0"/>
              </a:spcAft>
              <a:buSzPts val="1200"/>
              <a:buFont typeface="Arial"/>
              <a:buAutoNum type="arabicPeriod"/>
            </a:pPr>
            <a:r>
              <a:rPr lang="en" sz="1200" b="1">
                <a:latin typeface="Arial"/>
                <a:ea typeface="Arial"/>
                <a:cs typeface="Arial"/>
                <a:sym typeface="Arial"/>
              </a:rPr>
              <a:t>You MUST use a sturdy camera cover</a:t>
            </a:r>
            <a:r>
              <a:rPr lang="en" sz="1200">
                <a:latin typeface="Arial"/>
                <a:ea typeface="Arial"/>
                <a:cs typeface="Arial"/>
                <a:sym typeface="Arial"/>
              </a:rPr>
              <a:t> </a:t>
            </a:r>
            <a:endParaRPr sz="1200">
              <a:latin typeface="Arial"/>
              <a:ea typeface="Arial"/>
              <a:cs typeface="Arial"/>
              <a:sym typeface="Arial"/>
            </a:endParaRPr>
          </a:p>
          <a:p>
            <a:pPr marL="914400" lvl="1" indent="-304800" algn="l" rtl="0">
              <a:lnSpc>
                <a:spcPct val="115000"/>
              </a:lnSpc>
              <a:spcBef>
                <a:spcPts val="0"/>
              </a:spcBef>
              <a:spcAft>
                <a:spcPts val="0"/>
              </a:spcAft>
              <a:buSzPts val="1200"/>
              <a:buFont typeface="Arial"/>
              <a:buAutoNum type="alphaLcPeriod"/>
            </a:pPr>
            <a:r>
              <a:rPr lang="en" sz="1200">
                <a:latin typeface="Arial"/>
                <a:ea typeface="Arial"/>
                <a:cs typeface="Arial"/>
                <a:sym typeface="Arial"/>
              </a:rPr>
              <a:t>so that we do not have any issues with backlighting, etc., which could ruin the deception.</a:t>
            </a:r>
            <a:endParaRPr sz="1200">
              <a:latin typeface="Arial"/>
              <a:ea typeface="Arial"/>
              <a:cs typeface="Arial"/>
              <a:sym typeface="Arial"/>
            </a:endParaRPr>
          </a:p>
          <a:p>
            <a:pPr marL="457200" lvl="0" indent="-304800" algn="l" rtl="0">
              <a:lnSpc>
                <a:spcPct val="115000"/>
              </a:lnSpc>
              <a:spcBef>
                <a:spcPts val="0"/>
              </a:spcBef>
              <a:spcAft>
                <a:spcPts val="0"/>
              </a:spcAft>
              <a:buSzPts val="1200"/>
              <a:buFont typeface="Arial"/>
              <a:buAutoNum type="arabicPeriod"/>
            </a:pPr>
            <a:r>
              <a:rPr lang="en" sz="1200" b="1">
                <a:latin typeface="Arial"/>
                <a:ea typeface="Arial"/>
                <a:cs typeface="Arial"/>
                <a:sym typeface="Arial"/>
              </a:rPr>
              <a:t>You MUST do a tech check</a:t>
            </a:r>
            <a:endParaRPr sz="1200">
              <a:latin typeface="Arial"/>
              <a:ea typeface="Arial"/>
              <a:cs typeface="Arial"/>
              <a:sym typeface="Arial"/>
            </a:endParaRPr>
          </a:p>
          <a:p>
            <a:pPr marL="914400" lvl="1" indent="-304800" algn="l" rtl="0">
              <a:lnSpc>
                <a:spcPct val="115000"/>
              </a:lnSpc>
              <a:spcBef>
                <a:spcPts val="0"/>
              </a:spcBef>
              <a:spcAft>
                <a:spcPts val="0"/>
              </a:spcAft>
              <a:buSzPts val="1200"/>
              <a:buFont typeface="Arial"/>
              <a:buAutoNum type="alphaLcPeriod"/>
            </a:pPr>
            <a:r>
              <a:rPr lang="en" sz="1200">
                <a:latin typeface="Arial"/>
                <a:ea typeface="Arial"/>
                <a:cs typeface="Arial"/>
                <a:sym typeface="Arial"/>
              </a:rPr>
              <a:t>with the tech team prior to your scheduled sessions (background check, clear audio check, internet speed check, move into and out of breakout room to be sure your background consistently works)</a:t>
            </a:r>
            <a:endParaRPr sz="1200">
              <a:latin typeface="Arial"/>
              <a:ea typeface="Arial"/>
              <a:cs typeface="Arial"/>
              <a:sym typeface="Arial"/>
            </a:endParaRPr>
          </a:p>
          <a:p>
            <a:pPr marL="457200" lvl="0" indent="-304800" algn="l" rtl="0">
              <a:lnSpc>
                <a:spcPct val="115000"/>
              </a:lnSpc>
              <a:spcBef>
                <a:spcPts val="0"/>
              </a:spcBef>
              <a:spcAft>
                <a:spcPts val="0"/>
              </a:spcAft>
              <a:buSzPts val="1200"/>
              <a:buFont typeface="Arial"/>
              <a:buAutoNum type="arabicPeriod"/>
            </a:pPr>
            <a:r>
              <a:rPr lang="en" sz="1200" b="1">
                <a:latin typeface="Arial"/>
                <a:ea typeface="Arial"/>
                <a:cs typeface="Arial"/>
                <a:sym typeface="Arial"/>
              </a:rPr>
              <a:t>Pay attention to your team’s conversation</a:t>
            </a:r>
            <a:endParaRPr sz="1200">
              <a:latin typeface="Arial"/>
              <a:ea typeface="Arial"/>
              <a:cs typeface="Arial"/>
              <a:sym typeface="Arial"/>
            </a:endParaRPr>
          </a:p>
          <a:p>
            <a:pPr marL="914400" lvl="1" indent="-304800" algn="l" rtl="0">
              <a:lnSpc>
                <a:spcPct val="115000"/>
              </a:lnSpc>
              <a:spcBef>
                <a:spcPts val="0"/>
              </a:spcBef>
              <a:spcAft>
                <a:spcPts val="0"/>
              </a:spcAft>
              <a:buSzPts val="1200"/>
              <a:buFont typeface="Arial"/>
              <a:buAutoNum type="alphaLcPeriod"/>
            </a:pPr>
            <a:r>
              <a:rPr lang="en" sz="1200">
                <a:latin typeface="Arial"/>
                <a:ea typeface="Arial"/>
                <a:cs typeface="Arial"/>
                <a:sym typeface="Arial"/>
              </a:rPr>
              <a:t>We want you to seem like a “smart” AI… this requires using all of your human brain power and contributing to the fullest of your abilities in terms of adeptly using your animations and contributing statements/information whenever possible! Be sure to follow the conversation. If in a teamwork condition, be sure to take note of items or ideas that spark disagreement to reference later 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8"/>
          <p:cNvSpPr txBox="1">
            <a:spLocks noGrp="1"/>
          </p:cNvSpPr>
          <p:nvPr>
            <p:ph type="title"/>
          </p:nvPr>
        </p:nvSpPr>
        <p:spPr>
          <a:xfrm>
            <a:off x="457200" y="33619"/>
            <a:ext cx="8229600" cy="867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a:t>Tips and Tricks</a:t>
            </a:r>
            <a:endParaRPr/>
          </a:p>
        </p:txBody>
      </p:sp>
      <p:sp>
        <p:nvSpPr>
          <p:cNvPr id="470" name="Google Shape;470;p78"/>
          <p:cNvSpPr txBox="1">
            <a:spLocks noGrp="1"/>
          </p:cNvSpPr>
          <p:nvPr>
            <p:ph type="body" idx="1"/>
          </p:nvPr>
        </p:nvSpPr>
        <p:spPr>
          <a:xfrm>
            <a:off x="457200" y="592300"/>
            <a:ext cx="8229600" cy="4096200"/>
          </a:xfrm>
          <a:prstGeom prst="rect">
            <a:avLst/>
          </a:prstGeom>
        </p:spPr>
        <p:txBody>
          <a:bodyPr spcFirstLastPara="1" wrap="square" lIns="91425" tIns="45700" rIns="91425" bIns="45700" anchor="t" anchorCtr="0">
            <a:noAutofit/>
          </a:bodyPr>
          <a:lstStyle/>
          <a:p>
            <a:pPr marL="457200" lvl="0" indent="-323850" algn="l" rtl="0">
              <a:lnSpc>
                <a:spcPct val="115000"/>
              </a:lnSpc>
              <a:spcBef>
                <a:spcPts val="0"/>
              </a:spcBef>
              <a:spcAft>
                <a:spcPts val="0"/>
              </a:spcAft>
              <a:buSzPts val="1500"/>
              <a:buFont typeface="Arial"/>
              <a:buChar char="-"/>
            </a:pPr>
            <a:r>
              <a:rPr lang="en" sz="1500" b="1">
                <a:latin typeface="Arial"/>
                <a:ea typeface="Arial"/>
                <a:cs typeface="Arial"/>
                <a:sym typeface="Arial"/>
              </a:rPr>
              <a:t>Keep a cool head!</a:t>
            </a:r>
            <a:r>
              <a:rPr lang="en" sz="1500">
                <a:latin typeface="Arial"/>
                <a:ea typeface="Arial"/>
                <a:cs typeface="Arial"/>
                <a:sym typeface="Arial"/>
              </a:rPr>
              <a:t> </a:t>
            </a:r>
            <a:endParaRPr sz="1500">
              <a:latin typeface="Arial"/>
              <a:ea typeface="Arial"/>
              <a:cs typeface="Arial"/>
              <a:sym typeface="Arial"/>
            </a:endParaRPr>
          </a:p>
          <a:p>
            <a:pPr marL="914400" lvl="1" indent="-304800" algn="l" rtl="0">
              <a:lnSpc>
                <a:spcPct val="115000"/>
              </a:lnSpc>
              <a:spcBef>
                <a:spcPts val="0"/>
              </a:spcBef>
              <a:spcAft>
                <a:spcPts val="0"/>
              </a:spcAft>
              <a:buSzPts val="1200"/>
              <a:buFont typeface="Arial"/>
              <a:buChar char="-"/>
            </a:pPr>
            <a:r>
              <a:rPr lang="en" sz="1200">
                <a:latin typeface="Arial"/>
                <a:ea typeface="Arial"/>
                <a:cs typeface="Arial"/>
                <a:sym typeface="Arial"/>
              </a:rPr>
              <a:t>Participants might ask questions that you don’t know the answer to, but don’t let that frazzle you. You can always give yourself a moment to find a piece of information by using one of the canned responses in your script. If you don’t have the answer to a question they ask, just say </a:t>
            </a:r>
            <a:r>
              <a:rPr lang="en" sz="1200" b="1">
                <a:latin typeface="Arial"/>
                <a:ea typeface="Arial"/>
                <a:cs typeface="Arial"/>
                <a:sym typeface="Arial"/>
              </a:rPr>
              <a:t>“I’m sorry, I’m not sure about that.”</a:t>
            </a:r>
            <a:endParaRPr sz="1200" b="1">
              <a:latin typeface="Arial"/>
              <a:ea typeface="Arial"/>
              <a:cs typeface="Arial"/>
              <a:sym typeface="Arial"/>
            </a:endParaRPr>
          </a:p>
          <a:p>
            <a:pPr marL="457200" lvl="0" indent="-323850" algn="l" rtl="0">
              <a:lnSpc>
                <a:spcPct val="115000"/>
              </a:lnSpc>
              <a:spcBef>
                <a:spcPts val="1000"/>
              </a:spcBef>
              <a:spcAft>
                <a:spcPts val="0"/>
              </a:spcAft>
              <a:buSzPts val="1500"/>
              <a:buFont typeface="Arial"/>
              <a:buChar char="-"/>
            </a:pPr>
            <a:r>
              <a:rPr lang="en" sz="1500" b="1">
                <a:latin typeface="Arial"/>
                <a:ea typeface="Arial"/>
                <a:cs typeface="Arial"/>
                <a:sym typeface="Arial"/>
              </a:rPr>
              <a:t>Participants might ask for calculations</a:t>
            </a:r>
            <a:endParaRPr sz="1500">
              <a:latin typeface="Arial"/>
              <a:ea typeface="Arial"/>
              <a:cs typeface="Arial"/>
              <a:sym typeface="Arial"/>
            </a:endParaRPr>
          </a:p>
          <a:p>
            <a:pPr marL="914400" lvl="1" indent="-304800" algn="l" rtl="0">
              <a:lnSpc>
                <a:spcPct val="115000"/>
              </a:lnSpc>
              <a:spcBef>
                <a:spcPts val="1000"/>
              </a:spcBef>
              <a:spcAft>
                <a:spcPts val="0"/>
              </a:spcAft>
              <a:buSzPts val="1200"/>
              <a:buFont typeface="Arial"/>
              <a:buChar char="-"/>
            </a:pPr>
            <a:r>
              <a:rPr lang="en" sz="1200">
                <a:latin typeface="Arial"/>
                <a:ea typeface="Arial"/>
                <a:cs typeface="Arial"/>
                <a:sym typeface="Arial"/>
              </a:rPr>
              <a:t>They assume a computer can calculate probabilities, provide random information from the internet, etc. Just tell them </a:t>
            </a:r>
            <a:r>
              <a:rPr lang="en" sz="1200" b="1">
                <a:latin typeface="Arial"/>
                <a:ea typeface="Arial"/>
                <a:cs typeface="Arial"/>
                <a:sym typeface="Arial"/>
              </a:rPr>
              <a:t>“that information isn’t in my dataset.”</a:t>
            </a:r>
            <a:endParaRPr sz="1200" b="1">
              <a:latin typeface="Arial"/>
              <a:ea typeface="Arial"/>
              <a:cs typeface="Arial"/>
              <a:sym typeface="Arial"/>
            </a:endParaRPr>
          </a:p>
          <a:p>
            <a:pPr marL="457200" lvl="0" indent="-323850" algn="l" rtl="0">
              <a:lnSpc>
                <a:spcPct val="115000"/>
              </a:lnSpc>
              <a:spcBef>
                <a:spcPts val="1000"/>
              </a:spcBef>
              <a:spcAft>
                <a:spcPts val="0"/>
              </a:spcAft>
              <a:buSzPts val="1500"/>
              <a:buFont typeface="Arial"/>
              <a:buChar char="-"/>
            </a:pPr>
            <a:r>
              <a:rPr lang="en" sz="1500" b="1">
                <a:latin typeface="Arial"/>
                <a:ea typeface="Arial"/>
                <a:cs typeface="Arial"/>
                <a:sym typeface="Arial"/>
              </a:rPr>
              <a:t>Try to avoid using sounds</a:t>
            </a:r>
            <a:r>
              <a:rPr lang="en" sz="1500">
                <a:latin typeface="Arial"/>
                <a:ea typeface="Arial"/>
                <a:cs typeface="Arial"/>
                <a:sym typeface="Arial"/>
              </a:rPr>
              <a:t> like “um” and clearing your throat as much as you can</a:t>
            </a:r>
            <a:endParaRPr sz="1500">
              <a:latin typeface="Arial"/>
              <a:ea typeface="Arial"/>
              <a:cs typeface="Arial"/>
              <a:sym typeface="Arial"/>
            </a:endParaRPr>
          </a:p>
          <a:p>
            <a:pPr marL="457200" lvl="0" indent="-323850" algn="l" rtl="0">
              <a:lnSpc>
                <a:spcPct val="115000"/>
              </a:lnSpc>
              <a:spcBef>
                <a:spcPts val="1000"/>
              </a:spcBef>
              <a:spcAft>
                <a:spcPts val="0"/>
              </a:spcAft>
              <a:buSzPts val="1500"/>
              <a:buFont typeface="Arial"/>
              <a:buChar char="-"/>
            </a:pPr>
            <a:r>
              <a:rPr lang="en" sz="1500" b="1">
                <a:latin typeface="Arial"/>
                <a:ea typeface="Arial"/>
                <a:cs typeface="Arial"/>
                <a:sym typeface="Arial"/>
              </a:rPr>
              <a:t>Participants will think you are an AI</a:t>
            </a:r>
            <a:endParaRPr sz="1500" b="1">
              <a:latin typeface="Arial"/>
              <a:ea typeface="Arial"/>
              <a:cs typeface="Arial"/>
              <a:sym typeface="Arial"/>
            </a:endParaRPr>
          </a:p>
          <a:p>
            <a:pPr marL="914400" lvl="1" indent="-304800" algn="l" rtl="0">
              <a:lnSpc>
                <a:spcPct val="115000"/>
              </a:lnSpc>
              <a:spcBef>
                <a:spcPts val="1000"/>
              </a:spcBef>
              <a:spcAft>
                <a:spcPts val="1000"/>
              </a:spcAft>
              <a:buSzPts val="1200"/>
              <a:buFont typeface="Arial"/>
              <a:buChar char="-"/>
            </a:pPr>
            <a:r>
              <a:rPr lang="en" sz="1200">
                <a:latin typeface="Arial"/>
                <a:ea typeface="Arial"/>
                <a:cs typeface="Arial"/>
                <a:sym typeface="Arial"/>
              </a:rPr>
              <a:t>So they might be sort of...mean. They don’t know that they’re talking to another person, and so they might treat you differently than they would if they could see your face. Don’t take it personally- it has nothing to do with you! </a:t>
            </a:r>
            <a:endParaRPr sz="1200" b="1">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5"/>
          <p:cNvSpPr txBox="1">
            <a:spLocks noGrp="1"/>
          </p:cNvSpPr>
          <p:nvPr>
            <p:ph type="title"/>
          </p:nvPr>
        </p:nvSpPr>
        <p:spPr>
          <a:xfrm>
            <a:off x="0" y="1542060"/>
            <a:ext cx="9144000" cy="2054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latin typeface="Helvetica Neue"/>
                <a:ea typeface="Helvetica Neue"/>
                <a:cs typeface="Helvetica Neue"/>
                <a:sym typeface="Helvetica Neue"/>
              </a:rPr>
              <a:t>Study Introduction</a:t>
            </a:r>
            <a:endParaRPr>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6"/>
          <p:cNvSpPr txBox="1">
            <a:spLocks noGrp="1"/>
          </p:cNvSpPr>
          <p:nvPr>
            <p:ph type="title"/>
          </p:nvPr>
        </p:nvSpPr>
        <p:spPr>
          <a:xfrm>
            <a:off x="841225" y="1154719"/>
            <a:ext cx="8302800" cy="3295500"/>
          </a:xfrm>
          <a:prstGeom prst="rect">
            <a:avLst/>
          </a:prstGeom>
        </p:spPr>
        <p:txBody>
          <a:bodyPr spcFirstLastPara="1" wrap="square" lIns="91425" tIns="45700" rIns="91425" bIns="45700" anchor="ctr" anchorCtr="0">
            <a:noAutofit/>
          </a:bodyPr>
          <a:lstStyle/>
          <a:p>
            <a:pPr marL="457200" lvl="0" indent="-419100" algn="l" rtl="0">
              <a:spcBef>
                <a:spcPts val="0"/>
              </a:spcBef>
              <a:spcAft>
                <a:spcPts val="0"/>
              </a:spcAft>
              <a:buClr>
                <a:srgbClr val="FFFFFF"/>
              </a:buClr>
              <a:buSzPts val="3000"/>
              <a:buFont typeface="Helvetica Neue"/>
              <a:buAutoNum type="arabicParenBoth"/>
            </a:pPr>
            <a:r>
              <a:rPr lang="en" sz="3000" dirty="0">
                <a:solidFill>
                  <a:srgbClr val="FFFFFF"/>
                </a:solidFill>
                <a:latin typeface="Helvetica Neue"/>
                <a:ea typeface="Helvetica Neue"/>
                <a:cs typeface="Helvetica Neue"/>
                <a:sym typeface="Helvetica Neue"/>
              </a:rPr>
              <a:t>Welcome &amp; Introduction</a:t>
            </a:r>
            <a:endParaRPr sz="3000" dirty="0">
              <a:solidFill>
                <a:srgbClr val="FFFFFF"/>
              </a:solidFill>
              <a:latin typeface="Helvetica Neue"/>
              <a:ea typeface="Helvetica Neue"/>
              <a:cs typeface="Helvetica Neue"/>
              <a:sym typeface="Helvetica Neue"/>
            </a:endParaRPr>
          </a:p>
          <a:p>
            <a:pPr marL="457200" lvl="0" indent="-419100" algn="l" rtl="0">
              <a:spcBef>
                <a:spcPts val="0"/>
              </a:spcBef>
              <a:spcAft>
                <a:spcPts val="0"/>
              </a:spcAft>
              <a:buClr>
                <a:srgbClr val="FFFFFF"/>
              </a:buClr>
              <a:buSzPts val="3000"/>
              <a:buFont typeface="Helvetica Neue"/>
              <a:buAutoNum type="arabicParenBoth"/>
            </a:pPr>
            <a:r>
              <a:rPr lang="en-US" sz="3000" dirty="0">
                <a:solidFill>
                  <a:srgbClr val="FFFFFF"/>
                </a:solidFill>
                <a:latin typeface="Helvetica Neue"/>
                <a:ea typeface="Helvetica Neue"/>
                <a:cs typeface="Helvetica Neue"/>
                <a:sym typeface="Helvetica Neue"/>
              </a:rPr>
              <a:t>Study Tasks</a:t>
            </a:r>
            <a:endParaRPr sz="3000" dirty="0">
              <a:solidFill>
                <a:srgbClr val="FFFFFF"/>
              </a:solidFill>
              <a:latin typeface="Helvetica Neue"/>
              <a:ea typeface="Helvetica Neue"/>
              <a:cs typeface="Helvetica Neue"/>
              <a:sym typeface="Helvetica Neue"/>
            </a:endParaRPr>
          </a:p>
          <a:p>
            <a:pPr marL="457200" lvl="0" indent="-419100" algn="l" rtl="0">
              <a:spcBef>
                <a:spcPts val="0"/>
              </a:spcBef>
              <a:spcAft>
                <a:spcPts val="0"/>
              </a:spcAft>
              <a:buClr>
                <a:srgbClr val="FFFFFF"/>
              </a:buClr>
              <a:buSzPts val="3000"/>
              <a:buFont typeface="Helvetica Neue"/>
              <a:buAutoNum type="arabicParenBoth"/>
            </a:pPr>
            <a:r>
              <a:rPr lang="en" sz="3000" dirty="0">
                <a:solidFill>
                  <a:srgbClr val="FFFFFF"/>
                </a:solidFill>
                <a:latin typeface="Helvetica Neue"/>
                <a:ea typeface="Helvetica Neue"/>
                <a:cs typeface="Helvetica Neue"/>
                <a:sym typeface="Helvetica Neue"/>
              </a:rPr>
              <a:t>Debrief</a:t>
            </a:r>
            <a:endParaRPr sz="3000" dirty="0">
              <a:solidFill>
                <a:srgbClr val="FFFFFF"/>
              </a:solidFill>
              <a:latin typeface="Helvetica Neue"/>
              <a:ea typeface="Helvetica Neue"/>
              <a:cs typeface="Helvetica Neue"/>
              <a:sym typeface="Helvetica Neue"/>
            </a:endParaRPr>
          </a:p>
        </p:txBody>
      </p:sp>
      <p:sp>
        <p:nvSpPr>
          <p:cNvPr id="253" name="Google Shape;253;p46"/>
          <p:cNvSpPr txBox="1">
            <a:spLocks noGrp="1"/>
          </p:cNvSpPr>
          <p:nvPr>
            <p:ph type="title"/>
          </p:nvPr>
        </p:nvSpPr>
        <p:spPr>
          <a:xfrm>
            <a:off x="-92700" y="314100"/>
            <a:ext cx="9144000" cy="798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b="1">
                <a:latin typeface="Helvetica Neue"/>
                <a:ea typeface="Helvetica Neue"/>
                <a:cs typeface="Helvetica Neue"/>
                <a:sym typeface="Helvetica Neue"/>
              </a:rPr>
              <a:t>Participant’s</a:t>
            </a:r>
            <a:r>
              <a:rPr lang="en">
                <a:latin typeface="Helvetica Neue"/>
                <a:ea typeface="Helvetica Neue"/>
                <a:cs typeface="Helvetica Neue"/>
                <a:sym typeface="Helvetica Neue"/>
              </a:rPr>
              <a:t> Session Agenda</a:t>
            </a:r>
            <a:endParaRPr>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p48"/>
          <p:cNvPicPr preferRelativeResize="0"/>
          <p:nvPr/>
        </p:nvPicPr>
        <p:blipFill rotWithShape="1">
          <a:blip r:embed="rId3">
            <a:alphaModFix/>
          </a:blip>
          <a:srcRect b="7270"/>
          <a:stretch/>
        </p:blipFill>
        <p:spPr>
          <a:xfrm>
            <a:off x="5868825" y="2667507"/>
            <a:ext cx="3110500" cy="2023369"/>
          </a:xfrm>
          <a:prstGeom prst="rect">
            <a:avLst/>
          </a:prstGeom>
          <a:noFill/>
          <a:ln>
            <a:noFill/>
          </a:ln>
        </p:spPr>
      </p:pic>
      <p:sp>
        <p:nvSpPr>
          <p:cNvPr id="268" name="Google Shape;268;p48"/>
          <p:cNvSpPr txBox="1">
            <a:spLocks noGrp="1"/>
          </p:cNvSpPr>
          <p:nvPr>
            <p:ph type="title"/>
          </p:nvPr>
        </p:nvSpPr>
        <p:spPr>
          <a:xfrm>
            <a:off x="349025" y="131053"/>
            <a:ext cx="8229600" cy="857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dirty="0"/>
              <a:t>Your tasks</a:t>
            </a:r>
            <a:endParaRPr dirty="0"/>
          </a:p>
        </p:txBody>
      </p:sp>
      <p:sp>
        <p:nvSpPr>
          <p:cNvPr id="269" name="Google Shape;269;p48"/>
          <p:cNvSpPr txBox="1">
            <a:spLocks noGrp="1"/>
          </p:cNvSpPr>
          <p:nvPr>
            <p:ph type="sldNum" idx="12"/>
          </p:nvPr>
        </p:nvSpPr>
        <p:spPr>
          <a:xfrm>
            <a:off x="6553200" y="3575448"/>
            <a:ext cx="2133600" cy="205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5</a:t>
            </a:fld>
            <a:endParaRPr/>
          </a:p>
        </p:txBody>
      </p:sp>
      <p:sp>
        <p:nvSpPr>
          <p:cNvPr id="270" name="Google Shape;270;p48"/>
          <p:cNvSpPr txBox="1">
            <a:spLocks noGrp="1"/>
          </p:cNvSpPr>
          <p:nvPr>
            <p:ph type="body" idx="1"/>
          </p:nvPr>
        </p:nvSpPr>
        <p:spPr>
          <a:xfrm>
            <a:off x="364525" y="1146881"/>
            <a:ext cx="8614800" cy="1884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3200" b="0" i="0" u="none" strike="noStrike" cap="none" dirty="0">
                <a:solidFill>
                  <a:schemeClr val="dk1"/>
                </a:solidFill>
                <a:latin typeface="Arial"/>
                <a:ea typeface="Arial"/>
                <a:cs typeface="Arial"/>
                <a:sym typeface="Arial"/>
              </a:rPr>
              <a:t>You are about to join a </a:t>
            </a:r>
            <a:r>
              <a:rPr lang="en" dirty="0"/>
              <a:t>team</a:t>
            </a:r>
            <a:r>
              <a:rPr lang="en" sz="3200" b="0" i="0" u="none" strike="noStrike" cap="none" dirty="0">
                <a:solidFill>
                  <a:schemeClr val="dk1"/>
                </a:solidFill>
                <a:latin typeface="Arial"/>
                <a:ea typeface="Arial"/>
                <a:cs typeface="Arial"/>
                <a:sym typeface="Arial"/>
              </a:rPr>
              <a:t> that will complete </a:t>
            </a:r>
            <a:r>
              <a:rPr lang="en" dirty="0"/>
              <a:t>several tasks:</a:t>
            </a:r>
            <a:br>
              <a:rPr lang="en" dirty="0"/>
            </a:br>
            <a:r>
              <a:rPr lang="en" dirty="0"/>
              <a:t>(list study tasks here)</a:t>
            </a:r>
            <a:endParaRPr dirty="0"/>
          </a:p>
        </p:txBody>
      </p:sp>
    </p:spTree>
    <p:extLst>
      <p:ext uri="{BB962C8B-B14F-4D97-AF65-F5344CB8AC3E}">
        <p14:creationId xmlns:p14="http://schemas.microsoft.com/office/powerpoint/2010/main" val="1226994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1"/>
          <p:cNvSpPr txBox="1">
            <a:spLocks noGrp="1"/>
          </p:cNvSpPr>
          <p:nvPr>
            <p:ph type="title"/>
          </p:nvPr>
        </p:nvSpPr>
        <p:spPr>
          <a:xfrm>
            <a:off x="0" y="1542060"/>
            <a:ext cx="9144000" cy="2054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a:t>Participant view of the tasks you’re involved 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p48"/>
          <p:cNvPicPr preferRelativeResize="0"/>
          <p:nvPr/>
        </p:nvPicPr>
        <p:blipFill rotWithShape="1">
          <a:blip r:embed="rId3">
            <a:alphaModFix/>
          </a:blip>
          <a:srcRect b="7270"/>
          <a:stretch/>
        </p:blipFill>
        <p:spPr>
          <a:xfrm>
            <a:off x="5868825" y="2667507"/>
            <a:ext cx="3110500" cy="2023369"/>
          </a:xfrm>
          <a:prstGeom prst="rect">
            <a:avLst/>
          </a:prstGeom>
          <a:noFill/>
          <a:ln>
            <a:noFill/>
          </a:ln>
        </p:spPr>
      </p:pic>
      <p:sp>
        <p:nvSpPr>
          <p:cNvPr id="268" name="Google Shape;268;p48"/>
          <p:cNvSpPr txBox="1">
            <a:spLocks noGrp="1"/>
          </p:cNvSpPr>
          <p:nvPr>
            <p:ph type="title"/>
          </p:nvPr>
        </p:nvSpPr>
        <p:spPr>
          <a:xfrm>
            <a:off x="349025" y="131053"/>
            <a:ext cx="8229600" cy="857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dirty="0"/>
              <a:t>Participant tasks</a:t>
            </a:r>
            <a:endParaRPr dirty="0"/>
          </a:p>
        </p:txBody>
      </p:sp>
      <p:sp>
        <p:nvSpPr>
          <p:cNvPr id="269" name="Google Shape;269;p48"/>
          <p:cNvSpPr txBox="1">
            <a:spLocks noGrp="1"/>
          </p:cNvSpPr>
          <p:nvPr>
            <p:ph type="sldNum" idx="12"/>
          </p:nvPr>
        </p:nvSpPr>
        <p:spPr>
          <a:xfrm>
            <a:off x="6553200" y="3575448"/>
            <a:ext cx="2133600" cy="205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
              <a:t>7</a:t>
            </a:fld>
            <a:endParaRPr/>
          </a:p>
        </p:txBody>
      </p:sp>
      <p:sp>
        <p:nvSpPr>
          <p:cNvPr id="270" name="Google Shape;270;p48"/>
          <p:cNvSpPr txBox="1">
            <a:spLocks noGrp="1"/>
          </p:cNvSpPr>
          <p:nvPr>
            <p:ph type="body" idx="1"/>
          </p:nvPr>
        </p:nvSpPr>
        <p:spPr>
          <a:xfrm>
            <a:off x="364525" y="1146881"/>
            <a:ext cx="8614800" cy="1884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dirty="0"/>
              <a:t>(describe what study participants see here)</a:t>
            </a:r>
            <a:endParaRPr dirty="0"/>
          </a:p>
        </p:txBody>
      </p:sp>
    </p:spTree>
    <p:extLst>
      <p:ext uri="{BB962C8B-B14F-4D97-AF65-F5344CB8AC3E}">
        <p14:creationId xmlns:p14="http://schemas.microsoft.com/office/powerpoint/2010/main" val="4286546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5" name="Google Shape;355;p59"/>
          <p:cNvSpPr txBox="1">
            <a:spLocks noGrp="1"/>
          </p:cNvSpPr>
          <p:nvPr>
            <p:ph type="title"/>
          </p:nvPr>
        </p:nvSpPr>
        <p:spPr>
          <a:xfrm>
            <a:off x="-92700" y="314100"/>
            <a:ext cx="9144000" cy="798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 dirty="0">
                <a:latin typeface="Helvetica Neue"/>
                <a:ea typeface="Helvetica Neue"/>
                <a:cs typeface="Helvetica Neue"/>
                <a:sym typeface="Helvetica Neue"/>
              </a:rPr>
              <a:t>Data Collection Session</a:t>
            </a:r>
            <a:endParaRPr dirty="0">
              <a:latin typeface="Helvetica Neue"/>
              <a:ea typeface="Helvetica Neue"/>
              <a:cs typeface="Helvetica Neue"/>
              <a:sym typeface="Helvetica Neue"/>
            </a:endParaRPr>
          </a:p>
        </p:txBody>
      </p:sp>
      <p:sp>
        <p:nvSpPr>
          <p:cNvPr id="356" name="Google Shape;356;p59"/>
          <p:cNvSpPr/>
          <p:nvPr/>
        </p:nvSpPr>
        <p:spPr>
          <a:xfrm>
            <a:off x="575700" y="2366325"/>
            <a:ext cx="6929400" cy="1388100"/>
          </a:xfrm>
          <a:prstGeom prst="rect">
            <a:avLst/>
          </a:prstGeom>
          <a:noFill/>
          <a:ln w="76200" cap="flat" cmpd="sng">
            <a:solidFill>
              <a:srgbClr val="B4A7D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51933873-7BE5-E868-6B43-1F796E2FA6E4}"/>
              </a:ext>
            </a:extLst>
          </p:cNvPr>
          <p:cNvSpPr>
            <a:spLocks noGrp="1"/>
          </p:cNvSpPr>
          <p:nvPr>
            <p:ph type="title"/>
          </p:nvPr>
        </p:nvSpPr>
        <p:spPr/>
        <p:txBody>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62"/>
          <p:cNvSpPr txBox="1">
            <a:spLocks noGrp="1"/>
          </p:cNvSpPr>
          <p:nvPr>
            <p:ph type="title"/>
          </p:nvPr>
        </p:nvSpPr>
        <p:spPr>
          <a:xfrm>
            <a:off x="457200" y="33619"/>
            <a:ext cx="8229600" cy="867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a:t>Vero General Responsibilities</a:t>
            </a:r>
            <a:endParaRPr/>
          </a:p>
        </p:txBody>
      </p:sp>
      <p:sp>
        <p:nvSpPr>
          <p:cNvPr id="377" name="Google Shape;377;p62"/>
          <p:cNvSpPr txBox="1">
            <a:spLocks noGrp="1"/>
          </p:cNvSpPr>
          <p:nvPr>
            <p:ph type="body" idx="1"/>
          </p:nvPr>
        </p:nvSpPr>
        <p:spPr>
          <a:xfrm>
            <a:off x="457200" y="900950"/>
            <a:ext cx="8229600" cy="3759300"/>
          </a:xfrm>
          <a:prstGeom prst="rect">
            <a:avLst/>
          </a:prstGeom>
        </p:spPr>
        <p:txBody>
          <a:bodyPr spcFirstLastPara="1" wrap="square" lIns="91425" tIns="45700" rIns="91425" bIns="45700" anchor="t" anchorCtr="0">
            <a:noAutofit/>
          </a:bodyPr>
          <a:lstStyle/>
          <a:p>
            <a:pPr marL="457200" lvl="0" indent="-431800" algn="l" rtl="0">
              <a:spcBef>
                <a:spcPts val="640"/>
              </a:spcBef>
              <a:spcAft>
                <a:spcPts val="0"/>
              </a:spcAft>
              <a:buSzPts val="3200"/>
              <a:buAutoNum type="arabicPeriod"/>
            </a:pPr>
            <a:r>
              <a:rPr lang="en"/>
              <a:t>Look like a Vero (prepare your tech)</a:t>
            </a:r>
            <a:endParaRPr/>
          </a:p>
          <a:p>
            <a:pPr marL="457200" lvl="0" indent="-431800" algn="l" rtl="0">
              <a:spcBef>
                <a:spcPts val="0"/>
              </a:spcBef>
              <a:spcAft>
                <a:spcPts val="0"/>
              </a:spcAft>
              <a:buSzPts val="3200"/>
              <a:buAutoNum type="arabicPeriod"/>
            </a:pPr>
            <a:r>
              <a:rPr lang="en"/>
              <a:t>Move like a Vero - change your backgrounds while in session to move like a Vero</a:t>
            </a:r>
            <a:endParaRPr/>
          </a:p>
          <a:p>
            <a:pPr marL="457200" lvl="0" indent="-431800" algn="l" rtl="0">
              <a:spcBef>
                <a:spcPts val="0"/>
              </a:spcBef>
              <a:spcAft>
                <a:spcPts val="0"/>
              </a:spcAft>
              <a:buSzPts val="3200"/>
              <a:buAutoNum type="arabicPeriod"/>
            </a:pPr>
            <a:r>
              <a:rPr lang="en"/>
              <a:t>Talk like a Vero - study, practice, and use script to talk like a Vero, depending on your condition</a:t>
            </a:r>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945</Words>
  <Application>Microsoft Macintosh PowerPoint</Application>
  <PresentationFormat>On-screen Show (16:9)</PresentationFormat>
  <Paragraphs>95</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Comfortaa</vt:lpstr>
      <vt:lpstr>Arial</vt:lpstr>
      <vt:lpstr>Helvetica Neue</vt:lpstr>
      <vt:lpstr>Calibri</vt:lpstr>
      <vt:lpstr>1_Office Theme</vt:lpstr>
      <vt:lpstr>PowerPoint Presentation</vt:lpstr>
      <vt:lpstr>Agenda for Today’s Training Session</vt:lpstr>
      <vt:lpstr>Study Introduction</vt:lpstr>
      <vt:lpstr>Welcome &amp; Introduction Study Tasks Debrief</vt:lpstr>
      <vt:lpstr>Your tasks</vt:lpstr>
      <vt:lpstr>Participant view of the tasks you’re involved in...</vt:lpstr>
      <vt:lpstr>Participant tasks</vt:lpstr>
      <vt:lpstr>Data Collection Session</vt:lpstr>
      <vt:lpstr>Vero General Responsibilities</vt:lpstr>
      <vt:lpstr>Look like Vero</vt:lpstr>
      <vt:lpstr>Vero animations</vt:lpstr>
      <vt:lpstr>Move like Vero - Vero animations</vt:lpstr>
      <vt:lpstr>Move like Vero - Desktop Setup Example</vt:lpstr>
      <vt:lpstr>PowerPoint Presentation</vt:lpstr>
      <vt:lpstr>PowerPoint Presentation</vt:lpstr>
      <vt:lpstr>PowerPoint Presentation</vt:lpstr>
      <vt:lpstr>PowerPoint Presentation</vt:lpstr>
      <vt:lpstr>PowerPoint Presentation</vt:lpstr>
      <vt:lpstr>Vero conditions &amp; scripts</vt:lpstr>
      <vt:lpstr>Let’s check out  an example script!</vt:lpstr>
      <vt:lpstr>Vero rules</vt:lpstr>
      <vt:lpstr>Vero rules</vt:lpstr>
      <vt:lpstr>Tips and Tricks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Malte F Jung</cp:lastModifiedBy>
  <cp:revision>1</cp:revision>
  <dcterms:modified xsi:type="dcterms:W3CDTF">2022-09-16T18:19:50Z</dcterms:modified>
</cp:coreProperties>
</file>