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134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" d="100"/>
          <a:sy n="22" d="100"/>
        </p:scale>
        <p:origin x="2549" y="163"/>
      </p:cViewPr>
      <p:guideLst>
        <p:guide/>
        <p:guide orient="horz" pos="134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4600" y="7005638"/>
            <a:ext cx="22706013" cy="1490186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600" y="22482175"/>
            <a:ext cx="22706013" cy="1033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17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027487" rtl="0" eaLnBrk="1" latinLnBrk="0" hangingPunct="1"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5308" indent="-1135308" algn="l" defTabSz="3027487" rtl="0" eaLnBrk="1" latinLnBrk="0" hangingPunct="1">
        <a:spcBef>
          <a:spcPct val="20000"/>
        </a:spcBef>
        <a:buFont typeface="Arial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1pPr>
      <a:lvl2pPr marL="2459833" indent="-946090" algn="l" defTabSz="3027487" rtl="0" eaLnBrk="1" latinLnBrk="0" hangingPunct="1">
        <a:spcBef>
          <a:spcPct val="20000"/>
        </a:spcBef>
        <a:buFont typeface="Arial" pitchFamily="34" charset="0"/>
        <a:buChar char="–"/>
        <a:defRPr sz="9271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spcBef>
          <a:spcPct val="20000"/>
        </a:spcBef>
        <a:buFont typeface="Arial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spcBef>
          <a:spcPct val="20000"/>
        </a:spcBef>
        <a:buFont typeface="Arial" pitchFamily="34" charset="0"/>
        <a:buChar char="–"/>
        <a:defRPr sz="6622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spcBef>
          <a:spcPct val="20000"/>
        </a:spcBef>
        <a:buFont typeface="Arial" pitchFamily="34" charset="0"/>
        <a:buChar char="»"/>
        <a:defRPr sz="6622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spcBef>
          <a:spcPct val="20000"/>
        </a:spcBef>
        <a:buFont typeface="Arial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spcBef>
          <a:spcPct val="20000"/>
        </a:spcBef>
        <a:buFont typeface="Arial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spcBef>
          <a:spcPct val="20000"/>
        </a:spcBef>
        <a:buFont typeface="Arial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spcBef>
          <a:spcPct val="20000"/>
        </a:spcBef>
        <a:buFont typeface="Arial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37606" y="34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37606" y="70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9737606" y="34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3337606" y="70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6937606" y="34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0537606" y="70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4137606" y="34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537606" y="106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9737606" y="106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6937606" y="106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4137606" y="106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137606" y="142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3337606" y="142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20537606" y="142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537606" y="178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9737606" y="178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16937606" y="178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4137606" y="178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6137606" y="214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3337606" y="214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20537606" y="214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537606" y="250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9737606" y="250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16937606" y="250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24137606" y="250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137606" y="286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13337606" y="286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20537606" y="286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537606" y="322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9737606" y="322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16937606" y="322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24137606" y="322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137606" y="358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13337606" y="358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20537606" y="3580188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65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5</cp:revision>
  <dcterms:created xsi:type="dcterms:W3CDTF">2006-08-16T00:00:00Z</dcterms:created>
  <dcterms:modified xsi:type="dcterms:W3CDTF">2017-06-11T14:32:04Z</dcterms:modified>
</cp:coreProperties>
</file>