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96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F627F-9916-4A6A-BD02-F48A6FE947F9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A8391-FD53-4FD5-BEF4-3D7C533009D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295D4-7E53-4116-A6CC-E21115F59B9F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E6F2B-37ED-4AEB-8963-9390AEBEF5D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A8A57-F035-4136-AE79-92D3F07C34DE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090B8-1D42-47D5-B691-1C8EB0F0309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C9B66-9D79-49AB-B8B9-EFAC27C366BE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93D50-E623-463F-94C8-D9422A30D3B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644F3-626A-4251-9FE5-6ABAB64F689D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01756-0D6F-4CFC-AB38-2B78B393AC4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12703-2C22-4477-99F5-D8D4D88AB39C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4E3D-38F0-4AB7-98E2-1282BF88CC2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3CF88-368E-49CF-8004-471AD52300DB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1631B-D497-4C56-ACE1-AEEDAF7D8E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9E992-7855-4FDC-A737-D6599ED1061D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D4CD4-F31D-4038-BF69-6646E692F0E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84C42-EFF0-4982-8FC4-C096295BB53E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6F9AD-5357-4B65-8D8B-BF424B3D912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377D4-A57F-46C6-8C4A-91B271037ED8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C6FCB-014F-4DB0-BE67-F36AB59D5BD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928A9-C318-45EE-A60D-4809155E8BE8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57AC5-AF90-4565-B6E4-2B207F19B5B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A0DBFAB-7DCF-4646-B49B-6670E346C0F2}" type="datetimeFigureOut">
              <a:rPr lang="it-IT"/>
              <a:pPr>
                <a:defRPr/>
              </a:pPr>
              <a:t>12/05/2016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5F5C78-F339-45C2-AA70-BBA33B073E8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Programmazione Robot utilizzando Git</a:t>
            </a:r>
          </a:p>
        </p:txBody>
      </p:sp>
      <p:sp>
        <p:nvSpPr>
          <p:cNvPr id="13314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Creare un’animazione di un braccio robotico formato da 2 rettangoli che sono suddivisi in 2 triangoli.</a:t>
            </a:r>
          </a:p>
          <a:p>
            <a:r>
              <a:rPr lang="it-IT" smtClean="0"/>
              <a:t>Creare 3 triangoli in specifici punti che rappresenteranno gli ostacoli</a:t>
            </a:r>
          </a:p>
        </p:txBody>
      </p:sp>
      <p:sp>
        <p:nvSpPr>
          <p:cNvPr id="13316" name="Titolo 1"/>
          <p:cNvSpPr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4400">
                <a:latin typeface="Calibri Light"/>
              </a:rPr>
              <a:t>Programmazione Robot utilizzando Git</a:t>
            </a:r>
          </a:p>
        </p:txBody>
      </p:sp>
      <p:sp>
        <p:nvSpPr>
          <p:cNvPr id="13317" name="Segnaposto contenuto 2"/>
          <p:cNvSpPr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Creare un’animazione di un braccio robotico formato da 2 rettangoli che sono suddivisi in 2 triangoli.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Creare 3 triangoli in specifici punti che rappresenteranno gli ostacoli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Scopo del braccio</a:t>
            </a:r>
          </a:p>
        </p:txBody>
      </p:sp>
      <p:sp>
        <p:nvSpPr>
          <p:cNvPr id="14338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Il braccio robotico deve continuare a girare in entrambe le «direzioni» (entrambi i trianogoli) in modo da completare un giro completo.</a:t>
            </a:r>
          </a:p>
          <a:p>
            <a:r>
              <a:rPr lang="it-IT" smtClean="0"/>
              <a:t>Mentre il braccio ruota il programma deve rilevare le collisioni tra triangolo e robot.</a:t>
            </a:r>
          </a:p>
          <a:p>
            <a:r>
              <a:rPr lang="it-IT" smtClean="0"/>
              <a:t>Stampare un grafico in cui l’asse delle ascisse corrisponde all’angolo di inclinazione del rettangolo «esterno» e l’asse delle ordinate corrisponde all’angolo di inclinazione del rettangolo «interno»</a:t>
            </a:r>
          </a:p>
        </p:txBody>
      </p:sp>
      <p:sp>
        <p:nvSpPr>
          <p:cNvPr id="14340" name="Titolo 1"/>
          <p:cNvSpPr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4400">
                <a:latin typeface="Calibri Light"/>
              </a:rPr>
              <a:t>Scopo del braccio</a:t>
            </a:r>
          </a:p>
        </p:txBody>
      </p:sp>
      <p:sp>
        <p:nvSpPr>
          <p:cNvPr id="14341" name="Segnaposto contenuto 2"/>
          <p:cNvSpPr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Il braccio robotico deve continuare a girare in entrambe le «direzioni» (entrambi i trianogoli) in modo da completare un giro completo.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Mentre il braccio ruota il programma deve rilevare le collisioni tra triangolo e robot.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Stampare un grafico in cui l’asse delle ascisse corrisponde all’angolo di inclinazione del rettangolo «esterno» e l’asse delle ordinate corrisponde all’angolo di inclinazione del rettangolo «interno»</a:t>
            </a:r>
          </a:p>
        </p:txBody>
      </p:sp>
      <p:sp>
        <p:nvSpPr>
          <p:cNvPr id="14342" name="Titolo 1"/>
          <p:cNvSpPr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4400">
                <a:latin typeface="Calibri Light"/>
              </a:rPr>
              <a:t>Scopo del braccio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3025" y="1690688"/>
            <a:ext cx="12045950" cy="7373937"/>
          </a:xfrm>
        </p:spPr>
      </p:pic>
      <p:sp>
        <p:nvSpPr>
          <p:cNvPr id="15364" name="Titolo 1"/>
          <p:cNvSpPr>
            <a:spLocks/>
          </p:cNvSpPr>
          <p:nvPr/>
        </p:nvSpPr>
        <p:spPr bwMode="auto">
          <a:xfrm>
            <a:off x="765175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4400">
                <a:latin typeface="Calibri Light"/>
              </a:rPr>
              <a:t>Progetto su Git</a:t>
            </a:r>
          </a:p>
        </p:txBody>
      </p:sp>
      <p:pic>
        <p:nvPicPr>
          <p:cNvPr id="15365" name="Segnaposto contenuto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0688"/>
            <a:ext cx="12045950" cy="737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itolo 1"/>
          <p:cNvSpPr>
            <a:spLocks/>
          </p:cNvSpPr>
          <p:nvPr/>
        </p:nvSpPr>
        <p:spPr bwMode="auto">
          <a:xfrm>
            <a:off x="765175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4400">
                <a:latin typeface="Calibri Light"/>
              </a:rPr>
              <a:t>Progetto su Git</a:t>
            </a:r>
          </a:p>
        </p:txBody>
      </p:sp>
      <p:pic>
        <p:nvPicPr>
          <p:cNvPr id="15367" name="Segnaposto contenuto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90688"/>
            <a:ext cx="12045950" cy="737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Titolo 1"/>
          <p:cNvSpPr>
            <a:spLocks/>
          </p:cNvSpPr>
          <p:nvPr/>
        </p:nvSpPr>
        <p:spPr bwMode="auto">
          <a:xfrm>
            <a:off x="765175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4400">
                <a:latin typeface="Calibri Light"/>
              </a:rPr>
              <a:t>Progetto su 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smtClean="0"/>
          </a:p>
        </p:txBody>
      </p:sp>
      <p:sp>
        <p:nvSpPr>
          <p:cNvPr id="16386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L’immagine visualizzata precedentemente mostra la parte di cui si occupa git</a:t>
            </a:r>
          </a:p>
          <a:p>
            <a:r>
              <a:rPr lang="it-IT" smtClean="0"/>
              <a:t>I pallini corrispondono ai commit caricati nei vari branch che sono rappresentati da una linea colorata</a:t>
            </a:r>
          </a:p>
          <a:p>
            <a:r>
              <a:rPr lang="it-IT" smtClean="0"/>
              <a:t>Il master viene copiato ne proprio repository</a:t>
            </a:r>
          </a:p>
          <a:p>
            <a:r>
              <a:rPr lang="it-IT" smtClean="0"/>
              <a:t>Dove si vede una linea che porta a un commit fuori da un branch e poi ritorna corrisponde a una richiesta di pull(pull request) e viene fatto anche un merge.</a:t>
            </a:r>
          </a:p>
        </p:txBody>
      </p:sp>
      <p:sp>
        <p:nvSpPr>
          <p:cNvPr id="16388" name="Titolo 1"/>
          <p:cNvSpPr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it-IT" sz="4400">
              <a:latin typeface="Calibri Light"/>
            </a:endParaRPr>
          </a:p>
        </p:txBody>
      </p:sp>
      <p:sp>
        <p:nvSpPr>
          <p:cNvPr id="16389" name="Segnaposto contenuto 2"/>
          <p:cNvSpPr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L’immagine visualizzata precedentemente mostra la parte di cui si occupa git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I pallini corrispondono ai commit caricati nei vari branch che sono rappresentati da una linea colorata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Il master viene copiato ne proprio repository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Dove si vede una linea che porta a un commit fuori da un branch e poi ritorna corrisponde a una richiesta di pull(pull request) e viene fatto anche un merge.</a:t>
            </a:r>
          </a:p>
        </p:txBody>
      </p:sp>
      <p:sp>
        <p:nvSpPr>
          <p:cNvPr id="16390" name="Titolo 1"/>
          <p:cNvSpPr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endParaRPr lang="it-IT" sz="4400">
              <a:latin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Autori: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i="1" smtClean="0">
                <a:latin typeface="Brush Script MT" pitchFamily="66" charset="0"/>
              </a:rPr>
              <a:t>Andrea Stefani</a:t>
            </a:r>
          </a:p>
          <a:p>
            <a:r>
              <a:rPr lang="it-IT" i="1" smtClean="0">
                <a:latin typeface="Brush Script MT" pitchFamily="66" charset="0"/>
              </a:rPr>
              <a:t>Alessandro Sarzi</a:t>
            </a:r>
          </a:p>
          <a:p>
            <a:r>
              <a:rPr lang="it-IT" i="1" smtClean="0">
                <a:latin typeface="Brush Script MT" pitchFamily="66" charset="0"/>
              </a:rPr>
              <a:t>Giovanni Ciotta</a:t>
            </a:r>
          </a:p>
          <a:p>
            <a:r>
              <a:rPr lang="it-IT" i="1" smtClean="0">
                <a:latin typeface="Brush Script MT" pitchFamily="66" charset="0"/>
              </a:rPr>
              <a:t>Lorenzo Rossi</a:t>
            </a:r>
          </a:p>
          <a:p>
            <a:r>
              <a:rPr lang="it-IT" i="1" smtClean="0">
                <a:latin typeface="Brush Script MT" pitchFamily="66" charset="0"/>
              </a:rPr>
              <a:t>Younes Jamour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4400">
                <a:latin typeface="Calibri Light"/>
              </a:rPr>
              <a:t>Autori: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 i="1">
                <a:latin typeface="Brush Script MT" pitchFamily="66" charset="0"/>
              </a:rPr>
              <a:t>Andrea Stefani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 i="1">
                <a:latin typeface="Brush Script MT" pitchFamily="66" charset="0"/>
              </a:rPr>
              <a:t>Alessandro Sarzi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 i="1">
                <a:latin typeface="Brush Script MT" pitchFamily="66" charset="0"/>
              </a:rPr>
              <a:t>Giovanni Ciotta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 i="1">
                <a:latin typeface="Brush Script MT" pitchFamily="66" charset="0"/>
              </a:rPr>
              <a:t>Lorenzo Rossi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 i="1">
                <a:latin typeface="Brush Script MT" pitchFamily="66" charset="0"/>
              </a:rPr>
              <a:t>Younes Jamour</a:t>
            </a:r>
          </a:p>
        </p:txBody>
      </p:sp>
      <p:sp>
        <p:nvSpPr>
          <p:cNvPr id="18438" name="Rectangle 6"/>
          <p:cNvSpPr>
            <a:spLocks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it-IT" sz="4400">
                <a:latin typeface="Calibri Light"/>
              </a:rPr>
              <a:t>Autori: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smtClean="0"/>
          </a:p>
        </p:txBody>
      </p:sp>
      <p:sp>
        <p:nvSpPr>
          <p:cNvPr id="17410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mtClean="0"/>
              <a:t>Dal grafico si può anche dedurre che con git si può ricaricare una vecchia versione del progetto perché magari si vuole trovare una soluzione sfruttando metodi diversi.</a:t>
            </a:r>
          </a:p>
        </p:txBody>
      </p:sp>
      <p:sp>
        <p:nvSpPr>
          <p:cNvPr id="17412" name="Segnaposto contenuto 2"/>
          <p:cNvSpPr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it-IT" sz="2800">
                <a:latin typeface="Calibri" pitchFamily="34" charset="0"/>
              </a:rPr>
              <a:t>Dal grafico si può anche dedurre che con git si può ricaricare una vecchia versione del progetto perché magari si vuole trovare una soluzione sfruttando metodi diversi.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405</Words>
  <Application>Microsoft Office PowerPoint</Application>
  <PresentationFormat>Personalizzato</PresentationFormat>
  <Paragraphs>41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Modello struttura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Calibri</vt:lpstr>
      <vt:lpstr>Arial</vt:lpstr>
      <vt:lpstr>Calibri Light</vt:lpstr>
      <vt:lpstr>Brush Script MT</vt:lpstr>
      <vt:lpstr>Tema di Office</vt:lpstr>
      <vt:lpstr>Programmazione Robot utilizzando Git</vt:lpstr>
      <vt:lpstr>Scopo del braccio</vt:lpstr>
      <vt:lpstr>Diapositiva 3</vt:lpstr>
      <vt:lpstr>Diapositiva 4</vt:lpstr>
      <vt:lpstr>Autori:</vt:lpstr>
      <vt:lpstr>Diapositiva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Robot utilizzando Git</dc:title>
  <dc:creator>Bravo Bambino</dc:creator>
  <cp:lastModifiedBy>marie curie</cp:lastModifiedBy>
  <cp:revision>5</cp:revision>
  <dcterms:created xsi:type="dcterms:W3CDTF">2016-05-11T14:17:19Z</dcterms:created>
  <dcterms:modified xsi:type="dcterms:W3CDTF">2016-05-12T09:51:34Z</dcterms:modified>
</cp:coreProperties>
</file>