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824-DF94-4EB2-B72D-3AE4F3945764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D2B-B0E0-4998-8A95-15A3C81222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74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824-DF94-4EB2-B72D-3AE4F3945764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D2B-B0E0-4998-8A95-15A3C81222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62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824-DF94-4EB2-B72D-3AE4F3945764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D2B-B0E0-4998-8A95-15A3C81222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11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824-DF94-4EB2-B72D-3AE4F3945764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D2B-B0E0-4998-8A95-15A3C81222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76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824-DF94-4EB2-B72D-3AE4F3945764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D2B-B0E0-4998-8A95-15A3C81222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29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824-DF94-4EB2-B72D-3AE4F3945764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D2B-B0E0-4998-8A95-15A3C81222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42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824-DF94-4EB2-B72D-3AE4F3945764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D2B-B0E0-4998-8A95-15A3C81222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32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824-DF94-4EB2-B72D-3AE4F3945764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D2B-B0E0-4998-8A95-15A3C81222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71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824-DF94-4EB2-B72D-3AE4F3945764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D2B-B0E0-4998-8A95-15A3C81222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38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824-DF94-4EB2-B72D-3AE4F3945764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D2B-B0E0-4998-8A95-15A3C81222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55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824-DF94-4EB2-B72D-3AE4F3945764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D2B-B0E0-4998-8A95-15A3C81222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07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ED824-DF94-4EB2-B72D-3AE4F3945764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ED2B-B0E0-4998-8A95-15A3C81222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4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Programmazione Robot utilizzando </a:t>
            </a:r>
            <a:r>
              <a:rPr lang="it-IT" dirty="0" err="1" smtClean="0"/>
              <a:t>Git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Creare un’animazione di un braccio robotico formato da 2 rettangoli che sono suddivisi in 2 triangoli.</a:t>
            </a:r>
          </a:p>
          <a:p>
            <a:r>
              <a:rPr lang="it-IT" dirty="0" smtClean="0"/>
              <a:t>Creare 3 triangoli in specifici punti che rappresenteranno gli ostacoli</a:t>
            </a:r>
          </a:p>
        </p:txBody>
      </p:sp>
    </p:spTree>
    <p:extLst>
      <p:ext uri="{BB962C8B-B14F-4D97-AF65-F5344CB8AC3E}">
        <p14:creationId xmlns:p14="http://schemas.microsoft.com/office/powerpoint/2010/main" val="165544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Scopo del braccio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braccio robotico deve continuare a girare in entrambe le «direzioni» (entrambi i </a:t>
            </a:r>
            <a:r>
              <a:rPr lang="it-IT" dirty="0" err="1" smtClean="0"/>
              <a:t>trianogoli</a:t>
            </a:r>
            <a:r>
              <a:rPr lang="it-IT" dirty="0" smtClean="0"/>
              <a:t>) in modo da completare un giro completo.</a:t>
            </a:r>
          </a:p>
          <a:p>
            <a:r>
              <a:rPr lang="it-IT" dirty="0" smtClean="0"/>
              <a:t>Mentre il braccio ruota il programma deve rilevare le collisioni tra triangolo e robot.</a:t>
            </a:r>
          </a:p>
          <a:p>
            <a:r>
              <a:rPr lang="it-IT" dirty="0" smtClean="0"/>
              <a:t>Stampare un grafico in cui l’asse delle ascisse corrisponde all’angolo di inclinazione del rettangolo «esterno» e l’asse delle ordinate corrisponde all’angolo di inclinazione del rettangolo «interno»</a:t>
            </a:r>
          </a:p>
        </p:txBody>
      </p:sp>
    </p:spTree>
    <p:extLst>
      <p:ext uri="{BB962C8B-B14F-4D97-AF65-F5344CB8AC3E}">
        <p14:creationId xmlns:p14="http://schemas.microsoft.com/office/powerpoint/2010/main" val="336009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Progetto su </a:t>
            </a:r>
            <a:r>
              <a:rPr lang="it-IT" dirty="0" err="1" smtClean="0"/>
              <a:t>Git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8" y="1690688"/>
            <a:ext cx="12045064" cy="7374529"/>
          </a:xfrm>
        </p:spPr>
      </p:pic>
    </p:spTree>
    <p:extLst>
      <p:ext uri="{BB962C8B-B14F-4D97-AF65-F5344CB8AC3E}">
        <p14:creationId xmlns:p14="http://schemas.microsoft.com/office/powerpoint/2010/main" val="127420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L’immagine visualizzata precedentemente mostra la parte di cui si occupa </a:t>
            </a:r>
            <a:r>
              <a:rPr lang="it-IT" dirty="0" err="1" smtClean="0"/>
              <a:t>git</a:t>
            </a:r>
            <a:endParaRPr lang="it-IT" dirty="0"/>
          </a:p>
          <a:p>
            <a:r>
              <a:rPr lang="it-IT" dirty="0" smtClean="0"/>
              <a:t>I pallini corrispondono ai </a:t>
            </a:r>
            <a:r>
              <a:rPr lang="it-IT" dirty="0" err="1" smtClean="0"/>
              <a:t>commit</a:t>
            </a:r>
            <a:r>
              <a:rPr lang="it-IT" dirty="0"/>
              <a:t> </a:t>
            </a:r>
            <a:r>
              <a:rPr lang="it-IT" dirty="0" smtClean="0"/>
              <a:t>caricati nei vari </a:t>
            </a:r>
            <a:r>
              <a:rPr lang="it-IT" dirty="0" err="1" smtClean="0"/>
              <a:t>branch</a:t>
            </a:r>
            <a:r>
              <a:rPr lang="it-IT" dirty="0" smtClean="0"/>
              <a:t> che sono rappresentati da una linea colorata</a:t>
            </a:r>
          </a:p>
          <a:p>
            <a:r>
              <a:rPr lang="it-IT" dirty="0" smtClean="0"/>
              <a:t>Il master viene copiato ne proprio </a:t>
            </a:r>
            <a:r>
              <a:rPr lang="it-IT" dirty="0" err="1" smtClean="0"/>
              <a:t>repository</a:t>
            </a:r>
            <a:endParaRPr lang="it-IT" dirty="0" smtClean="0"/>
          </a:p>
          <a:p>
            <a:r>
              <a:rPr lang="it-IT" dirty="0" smtClean="0"/>
              <a:t>Dove si vede una linea che porta a un </a:t>
            </a:r>
            <a:r>
              <a:rPr lang="it-IT" dirty="0" err="1" smtClean="0"/>
              <a:t>commit</a:t>
            </a:r>
            <a:r>
              <a:rPr lang="it-IT" dirty="0" smtClean="0"/>
              <a:t> fuori da un </a:t>
            </a:r>
            <a:r>
              <a:rPr lang="it-IT" dirty="0" err="1" smtClean="0"/>
              <a:t>branch</a:t>
            </a:r>
            <a:r>
              <a:rPr lang="it-IT" dirty="0" smtClean="0"/>
              <a:t> e poi ritorna corrisponde a una richiesta di pull(pull </a:t>
            </a:r>
            <a:r>
              <a:rPr lang="it-IT" dirty="0" err="1" smtClean="0"/>
              <a:t>request</a:t>
            </a:r>
            <a:r>
              <a:rPr lang="it-IT" dirty="0" smtClean="0"/>
              <a:t>) e viene fatto anche un merge.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173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Dal grafico si può anche dedurre che con </a:t>
            </a:r>
            <a:r>
              <a:rPr lang="it-IT" dirty="0" err="1" smtClean="0"/>
              <a:t>git</a:t>
            </a:r>
            <a:r>
              <a:rPr lang="it-IT" dirty="0" smtClean="0"/>
              <a:t> si può ricaricare una vecchia versione del progetto perché magari si vuole trovare una soluzione sfruttando </a:t>
            </a:r>
            <a:r>
              <a:rPr lang="it-IT" smtClean="0"/>
              <a:t>metodi diversi.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8257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Programmazione Robot utilizzando Git</vt:lpstr>
      <vt:lpstr>Scopo del braccio</vt:lpstr>
      <vt:lpstr>Progetto su Git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Robot utilizzando Git</dc:title>
  <dc:creator>Bravo Bambino</dc:creator>
  <cp:lastModifiedBy>Bravo Bambino</cp:lastModifiedBy>
  <cp:revision>4</cp:revision>
  <dcterms:created xsi:type="dcterms:W3CDTF">2016-05-11T14:17:19Z</dcterms:created>
  <dcterms:modified xsi:type="dcterms:W3CDTF">2016-05-11T14:36:31Z</dcterms:modified>
</cp:coreProperties>
</file>