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5" r:id="rId8"/>
    <p:sldId id="264" r:id="rId9"/>
    <p:sldId id="262" r:id="rId10"/>
    <p:sldId id="266" r:id="rId11"/>
    <p:sldId id="267" r:id="rId12"/>
    <p:sldId id="260" r:id="rId13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409" autoAdjust="0"/>
    <p:restoredTop sz="94660"/>
  </p:normalViewPr>
  <p:slideViewPr>
    <p:cSldViewPr>
      <p:cViewPr varScale="1">
        <p:scale>
          <a:sx n="89" d="100"/>
          <a:sy n="89" d="100"/>
        </p:scale>
        <p:origin x="-1099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03-12-2012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95963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03-12-2012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4390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03-12-2012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0480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03-12-2012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6800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03-12-2012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2164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03-12-2012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33901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03-12-2012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2978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03-12-2012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6569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03-12-2012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9624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03-12-2012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77557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07814-BD9E-4400-973A-1B860BC413AF}" type="datetimeFigureOut">
              <a:rPr lang="da-DK" smtClean="0"/>
              <a:t>03-12-2012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79832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F07814-BD9E-4400-973A-1B860BC413AF}" type="datetimeFigureOut">
              <a:rPr lang="da-DK" smtClean="0"/>
              <a:t>03-12-2012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E3160-7699-45C3-B755-9FAA11FABD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681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heavens-above.com/glossary.aspx?term=magnitud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8640"/>
            <a:ext cx="7772400" cy="1470025"/>
          </a:xfrm>
        </p:spPr>
        <p:txBody>
          <a:bodyPr/>
          <a:lstStyle/>
          <a:p>
            <a:r>
              <a:rPr lang="da-DK" dirty="0" smtClean="0">
                <a:latin typeface="Bender" pitchFamily="50" charset="0"/>
              </a:rPr>
              <a:t>ISS Lamp</a:t>
            </a:r>
            <a:endParaRPr lang="da-DK" dirty="0">
              <a:latin typeface="Bender" pitchFamily="50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204792"/>
            <a:ext cx="6400800" cy="1752600"/>
          </a:xfrm>
        </p:spPr>
        <p:txBody>
          <a:bodyPr/>
          <a:lstStyle/>
          <a:p>
            <a:r>
              <a:rPr lang="da-DK" dirty="0" err="1" smtClean="0">
                <a:solidFill>
                  <a:schemeClr val="tx1"/>
                </a:solidFill>
                <a:latin typeface="Bender" pitchFamily="50" charset="0"/>
              </a:rPr>
              <a:t>Aka</a:t>
            </a:r>
            <a:r>
              <a:rPr lang="da-DK" dirty="0" smtClean="0">
                <a:solidFill>
                  <a:schemeClr val="tx1"/>
                </a:solidFill>
                <a:latin typeface="Bender" pitchFamily="50" charset="0"/>
              </a:rPr>
              <a:t>. </a:t>
            </a:r>
            <a:r>
              <a:rPr lang="da-DK" dirty="0" err="1" smtClean="0">
                <a:solidFill>
                  <a:schemeClr val="tx1"/>
                </a:solidFill>
                <a:latin typeface="Bender" pitchFamily="50" charset="0"/>
              </a:rPr>
              <a:t>Oooh</a:t>
            </a:r>
            <a:r>
              <a:rPr lang="da-DK" dirty="0" smtClean="0">
                <a:solidFill>
                  <a:schemeClr val="tx1"/>
                </a:solidFill>
                <a:latin typeface="Bender" pitchFamily="50" charset="0"/>
              </a:rPr>
              <a:t>.. I </a:t>
            </a:r>
            <a:r>
              <a:rPr lang="da-DK" dirty="0" err="1" smtClean="0">
                <a:solidFill>
                  <a:schemeClr val="tx1"/>
                </a:solidFill>
                <a:latin typeface="Bender" pitchFamily="50" charset="0"/>
              </a:rPr>
              <a:t>want</a:t>
            </a:r>
            <a:r>
              <a:rPr lang="da-DK" dirty="0" smtClean="0">
                <a:solidFill>
                  <a:schemeClr val="tx1"/>
                </a:solidFill>
                <a:latin typeface="Bender" pitchFamily="50" charset="0"/>
              </a:rPr>
              <a:t> </a:t>
            </a:r>
            <a:r>
              <a:rPr lang="da-DK" dirty="0" err="1" smtClean="0">
                <a:solidFill>
                  <a:schemeClr val="tx1"/>
                </a:solidFill>
                <a:latin typeface="Bender" pitchFamily="50" charset="0"/>
              </a:rPr>
              <a:t>one</a:t>
            </a:r>
            <a:r>
              <a:rPr lang="da-DK" dirty="0" smtClean="0">
                <a:solidFill>
                  <a:schemeClr val="tx1"/>
                </a:solidFill>
                <a:latin typeface="Bender" pitchFamily="50" charset="0"/>
              </a:rPr>
              <a:t> of </a:t>
            </a:r>
            <a:r>
              <a:rPr lang="da-DK" dirty="0" err="1" smtClean="0">
                <a:solidFill>
                  <a:schemeClr val="tx1"/>
                </a:solidFill>
                <a:latin typeface="Bender" pitchFamily="50" charset="0"/>
              </a:rPr>
              <a:t>those</a:t>
            </a:r>
            <a:r>
              <a:rPr lang="da-DK" dirty="0" smtClean="0">
                <a:solidFill>
                  <a:schemeClr val="tx1"/>
                </a:solidFill>
                <a:latin typeface="Bender" pitchFamily="50" charset="0"/>
              </a:rPr>
              <a:t>!</a:t>
            </a:r>
            <a:endParaRPr lang="da-DK" dirty="0">
              <a:solidFill>
                <a:schemeClr val="tx1"/>
              </a:solidFill>
              <a:latin typeface="Bender" pitchFamily="50" charset="0"/>
            </a:endParaRPr>
          </a:p>
        </p:txBody>
      </p:sp>
      <p:pic>
        <p:nvPicPr>
          <p:cNvPr id="1026" name="Picture 2" descr="http://hackadaycom.files.wordpress.com/2011/06/iss.png?w=450&amp;h=25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297" y="2114153"/>
            <a:ext cx="4286250" cy="24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7090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dirty="0" err="1" smtClean="0">
                <a:latin typeface="Bender" pitchFamily="50" charset="0"/>
              </a:rPr>
              <a:t>Python</a:t>
            </a:r>
            <a:r>
              <a:rPr lang="da-DK" dirty="0" smtClean="0">
                <a:latin typeface="Bender" pitchFamily="50" charset="0"/>
              </a:rPr>
              <a:t> CODE</a:t>
            </a:r>
            <a:endParaRPr lang="da-DK" dirty="0">
              <a:latin typeface="Bende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297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>
                <a:latin typeface="Bender" pitchFamily="50" charset="0"/>
              </a:rPr>
              <a:t>DEMO</a:t>
            </a:r>
            <a:endParaRPr lang="da-DK" dirty="0">
              <a:latin typeface="Bende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13834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dirty="0" smtClean="0">
                <a:latin typeface="Bender" pitchFamily="50" charset="0"/>
              </a:rPr>
              <a:t>Future </a:t>
            </a:r>
            <a:r>
              <a:rPr lang="da-DK" dirty="0" err="1" smtClean="0">
                <a:latin typeface="Bender" pitchFamily="50" charset="0"/>
              </a:rPr>
              <a:t>ideas</a:t>
            </a:r>
            <a:r>
              <a:rPr lang="da-DK" dirty="0" smtClean="0">
                <a:latin typeface="Bender" pitchFamily="50" charset="0"/>
              </a:rPr>
              <a:t>:</a:t>
            </a:r>
            <a:endParaRPr lang="da-DK" dirty="0">
              <a:latin typeface="Bender" pitchFamily="50" charset="0"/>
            </a:endParaRPr>
          </a:p>
        </p:txBody>
      </p:sp>
      <p:pic>
        <p:nvPicPr>
          <p:cNvPr id="5" name="Picture 2" descr="http://arduino.cc/en/uploads/Main/ArduinoEthernetFrontPOE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6" y="2132856"/>
            <a:ext cx="3024336" cy="20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4290407"/>
            <a:ext cx="350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/>
              <a:t>Arduino</a:t>
            </a:r>
            <a:r>
              <a:rPr lang="da-DK" b="1" dirty="0" smtClean="0"/>
              <a:t> +</a:t>
            </a:r>
            <a:r>
              <a:rPr lang="da-DK" b="1" dirty="0" err="1" smtClean="0"/>
              <a:t>ethernet</a:t>
            </a:r>
            <a:r>
              <a:rPr lang="da-DK" b="1" dirty="0" smtClean="0"/>
              <a:t> </a:t>
            </a:r>
            <a:r>
              <a:rPr lang="da-DK" b="1" dirty="0" err="1" smtClean="0"/>
              <a:t>shield</a:t>
            </a:r>
            <a:r>
              <a:rPr lang="da-DK" b="1" dirty="0" smtClean="0"/>
              <a:t> with POE</a:t>
            </a:r>
            <a:endParaRPr lang="da-DK" dirty="0"/>
          </a:p>
        </p:txBody>
      </p:sp>
      <p:sp>
        <p:nvSpPr>
          <p:cNvPr id="7" name="Cloud 6"/>
          <p:cNvSpPr/>
          <p:nvPr/>
        </p:nvSpPr>
        <p:spPr>
          <a:xfrm>
            <a:off x="4644008" y="1772815"/>
            <a:ext cx="2592288" cy="81649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pool.ntp.org</a:t>
            </a:r>
            <a:endParaRPr lang="da-DK" dirty="0"/>
          </a:p>
        </p:txBody>
      </p:sp>
      <p:cxnSp>
        <p:nvCxnSpPr>
          <p:cNvPr id="8" name="Straight Arrow Connector 7"/>
          <p:cNvCxnSpPr>
            <a:stCxn id="11" idx="2"/>
          </p:cNvCxnSpPr>
          <p:nvPr/>
        </p:nvCxnSpPr>
        <p:spPr>
          <a:xfrm flipH="1">
            <a:off x="3491880" y="3573016"/>
            <a:ext cx="1739026" cy="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3779912" y="2181061"/>
            <a:ext cx="872137" cy="993511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Cloud 10"/>
          <p:cNvSpPr/>
          <p:nvPr/>
        </p:nvSpPr>
        <p:spPr>
          <a:xfrm>
            <a:off x="5220072" y="2780928"/>
            <a:ext cx="3492742" cy="158417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Heavens-above.com</a:t>
            </a:r>
          </a:p>
          <a:p>
            <a:pPr algn="ctr"/>
            <a:r>
              <a:rPr lang="da-DK" dirty="0" smtClean="0"/>
              <a:t>-ALL PASSES</a:t>
            </a:r>
            <a:endParaRPr lang="da-DK" dirty="0"/>
          </a:p>
        </p:txBody>
      </p:sp>
      <p:pic>
        <p:nvPicPr>
          <p:cNvPr id="4098" name="Picture 2" descr="http://www.rofin.com/uploads/pics/Elektronikindustrie_SD_151x105_0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912" y="4869160"/>
            <a:ext cx="1438275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/>
          <p:cNvCxnSpPr>
            <a:stCxn id="4098" idx="0"/>
          </p:cNvCxnSpPr>
          <p:nvPr/>
        </p:nvCxnSpPr>
        <p:spPr>
          <a:xfrm flipH="1" flipV="1">
            <a:off x="3489257" y="3591293"/>
            <a:ext cx="1009793" cy="1277867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365228" y="5859321"/>
            <a:ext cx="4267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-Parse </a:t>
            </a:r>
            <a:r>
              <a:rPr lang="da-DK" dirty="0" err="1" smtClean="0"/>
              <a:t>pass</a:t>
            </a:r>
            <a:r>
              <a:rPr lang="da-DK" dirty="0" smtClean="0"/>
              <a:t> data in </a:t>
            </a:r>
            <a:r>
              <a:rPr lang="da-DK" dirty="0" err="1" smtClean="0"/>
              <a:t>memory</a:t>
            </a:r>
            <a:r>
              <a:rPr lang="da-DK" dirty="0" smtClean="0"/>
              <a:t> </a:t>
            </a:r>
            <a:r>
              <a:rPr lang="da-DK" dirty="0" err="1" smtClean="0"/>
              <a:t>friendly</a:t>
            </a:r>
            <a:r>
              <a:rPr lang="da-DK" dirty="0" smtClean="0"/>
              <a:t> </a:t>
            </a:r>
            <a:r>
              <a:rPr lang="da-DK" dirty="0" err="1" smtClean="0"/>
              <a:t>nibbles</a:t>
            </a:r>
            <a:endParaRPr lang="da-DK" dirty="0"/>
          </a:p>
        </p:txBody>
      </p:sp>
      <p:sp>
        <p:nvSpPr>
          <p:cNvPr id="2" name="Rectangle 1"/>
          <p:cNvSpPr/>
          <p:nvPr/>
        </p:nvSpPr>
        <p:spPr>
          <a:xfrm>
            <a:off x="6262976" y="4896662"/>
            <a:ext cx="25658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a-DK" dirty="0" err="1" smtClean="0"/>
              <a:t>Geolocation</a:t>
            </a:r>
            <a:r>
              <a:rPr lang="da-DK" dirty="0" smtClean="0"/>
              <a:t> </a:t>
            </a:r>
            <a:r>
              <a:rPr lang="da-DK" dirty="0" err="1" smtClean="0"/>
              <a:t>based</a:t>
            </a:r>
            <a:r>
              <a:rPr lang="da-DK" dirty="0" smtClean="0"/>
              <a:t> on IP?</a:t>
            </a:r>
          </a:p>
          <a:p>
            <a:r>
              <a:rPr lang="da-DK" dirty="0" smtClean="0"/>
              <a:t>http</a:t>
            </a:r>
            <a:r>
              <a:rPr lang="da-DK" dirty="0"/>
              <a:t>://www.hostip.info/</a:t>
            </a:r>
          </a:p>
        </p:txBody>
      </p:sp>
    </p:spTree>
    <p:extLst>
      <p:ext uri="{BB962C8B-B14F-4D97-AF65-F5344CB8AC3E}">
        <p14:creationId xmlns:p14="http://schemas.microsoft.com/office/powerpoint/2010/main" val="375949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Bender" pitchFamily="50" charset="0"/>
              </a:rPr>
              <a:t>Overview</a:t>
            </a:r>
            <a:r>
              <a:rPr lang="da-DK" dirty="0" smtClean="0">
                <a:latin typeface="Bender" pitchFamily="50" charset="0"/>
              </a:rPr>
              <a:t> (original)</a:t>
            </a:r>
            <a:endParaRPr lang="da-DK" dirty="0">
              <a:latin typeface="Bender" pitchFamily="50" charset="0"/>
            </a:endParaRPr>
          </a:p>
        </p:txBody>
      </p:sp>
      <p:pic>
        <p:nvPicPr>
          <p:cNvPr id="2050" name="Picture 2" descr="http://www.pjrc.com/teensy/features.gif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7" r="61249" b="24003"/>
          <a:stretch/>
        </p:blipFill>
        <p:spPr bwMode="auto">
          <a:xfrm>
            <a:off x="539552" y="3140968"/>
            <a:ext cx="1368152" cy="937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be 3"/>
          <p:cNvSpPr/>
          <p:nvPr/>
        </p:nvSpPr>
        <p:spPr>
          <a:xfrm>
            <a:off x="3059832" y="2889862"/>
            <a:ext cx="2016224" cy="1584176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PC</a:t>
            </a:r>
          </a:p>
          <a:p>
            <a:pPr algn="ctr"/>
            <a:r>
              <a:rPr lang="da-DK" dirty="0" smtClean="0"/>
              <a:t>-</a:t>
            </a:r>
            <a:r>
              <a:rPr lang="da-DK" dirty="0" err="1" smtClean="0"/>
              <a:t>linux</a:t>
            </a:r>
            <a:endParaRPr lang="da-DK" b="1" dirty="0" smtClean="0"/>
          </a:p>
          <a:p>
            <a:pPr algn="ctr"/>
            <a:r>
              <a:rPr lang="da-DK" dirty="0" smtClean="0"/>
              <a:t>-</a:t>
            </a:r>
            <a:r>
              <a:rPr lang="da-DK" dirty="0" err="1" smtClean="0"/>
              <a:t>python</a:t>
            </a:r>
            <a:endParaRPr lang="da-DK" dirty="0" smtClean="0"/>
          </a:p>
        </p:txBody>
      </p:sp>
      <p:sp>
        <p:nvSpPr>
          <p:cNvPr id="6" name="Cloud 5"/>
          <p:cNvSpPr/>
          <p:nvPr/>
        </p:nvSpPr>
        <p:spPr>
          <a:xfrm>
            <a:off x="5508105" y="2889862"/>
            <a:ext cx="3240360" cy="158417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dirty="0" smtClean="0"/>
              <a:t>Heavens-above.com</a:t>
            </a:r>
            <a:endParaRPr lang="da-DK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907704" y="3681950"/>
            <a:ext cx="1152128" cy="107090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2"/>
          </p:cNvCxnSpPr>
          <p:nvPr/>
        </p:nvCxnSpPr>
        <p:spPr>
          <a:xfrm flipH="1" flipV="1">
            <a:off x="5076060" y="3657296"/>
            <a:ext cx="442096" cy="24654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51520" y="4104706"/>
            <a:ext cx="190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-RGB </a:t>
            </a:r>
            <a:r>
              <a:rPr lang="da-DK" dirty="0" err="1" smtClean="0"/>
              <a:t>LED’s</a:t>
            </a:r>
            <a:r>
              <a:rPr lang="da-DK" dirty="0" smtClean="0"/>
              <a:t> (PWM)</a:t>
            </a:r>
            <a:endParaRPr lang="da-DK" dirty="0"/>
          </a:p>
        </p:txBody>
      </p:sp>
      <p:sp>
        <p:nvSpPr>
          <p:cNvPr id="17" name="TextBox 16"/>
          <p:cNvSpPr txBox="1"/>
          <p:nvPr/>
        </p:nvSpPr>
        <p:spPr>
          <a:xfrm>
            <a:off x="2202280" y="3429000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USB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1675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dirty="0" smtClean="0">
                <a:latin typeface="Bender" pitchFamily="50" charset="0"/>
              </a:rPr>
              <a:t>Initial </a:t>
            </a:r>
            <a:r>
              <a:rPr lang="da-DK" dirty="0" err="1" smtClean="0">
                <a:latin typeface="Bender" pitchFamily="50" charset="0"/>
              </a:rPr>
              <a:t>idea</a:t>
            </a:r>
            <a:endParaRPr lang="da-DK" dirty="0">
              <a:latin typeface="Bender" pitchFamily="50" charset="0"/>
            </a:endParaRPr>
          </a:p>
        </p:txBody>
      </p:sp>
      <p:pic>
        <p:nvPicPr>
          <p:cNvPr id="3074" name="Picture 2" descr="http://arduino.cc/en/uploads/Main/ArduinoEthernetFrontPOE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6" y="2132856"/>
            <a:ext cx="3024336" cy="20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83568" y="4290407"/>
            <a:ext cx="350006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/>
              <a:t>Arduino</a:t>
            </a:r>
            <a:r>
              <a:rPr lang="da-DK" b="1" dirty="0" smtClean="0"/>
              <a:t> +</a:t>
            </a:r>
            <a:r>
              <a:rPr lang="da-DK" b="1" dirty="0" err="1" smtClean="0"/>
              <a:t>ethernet</a:t>
            </a:r>
            <a:r>
              <a:rPr lang="da-DK" b="1" dirty="0" smtClean="0"/>
              <a:t> </a:t>
            </a:r>
            <a:r>
              <a:rPr lang="da-DK" b="1" dirty="0" err="1" smtClean="0"/>
              <a:t>shield</a:t>
            </a:r>
            <a:r>
              <a:rPr lang="da-DK" b="1" dirty="0" smtClean="0"/>
              <a:t> with POE</a:t>
            </a:r>
          </a:p>
          <a:p>
            <a:r>
              <a:rPr lang="da-DK" dirty="0" smtClean="0"/>
              <a:t>-</a:t>
            </a:r>
            <a:r>
              <a:rPr lang="da-DK" dirty="0" err="1" smtClean="0"/>
              <a:t>fully</a:t>
            </a:r>
            <a:r>
              <a:rPr lang="da-DK" dirty="0" smtClean="0"/>
              <a:t> </a:t>
            </a:r>
            <a:r>
              <a:rPr lang="da-DK" dirty="0" err="1" smtClean="0"/>
              <a:t>embedded</a:t>
            </a:r>
            <a:r>
              <a:rPr lang="da-DK" dirty="0" smtClean="0"/>
              <a:t> solution</a:t>
            </a:r>
          </a:p>
          <a:p>
            <a:r>
              <a:rPr lang="da-DK" dirty="0" smtClean="0"/>
              <a:t>-</a:t>
            </a:r>
            <a:r>
              <a:rPr lang="da-DK" dirty="0" err="1" smtClean="0"/>
              <a:t>one</a:t>
            </a:r>
            <a:r>
              <a:rPr lang="da-DK" dirty="0" smtClean="0"/>
              <a:t> </a:t>
            </a:r>
            <a:r>
              <a:rPr lang="da-DK" dirty="0" err="1" smtClean="0"/>
              <a:t>connection</a:t>
            </a:r>
            <a:r>
              <a:rPr lang="da-DK" dirty="0" smtClean="0"/>
              <a:t> (CAT5e w/POE)</a:t>
            </a:r>
          </a:p>
          <a:p>
            <a:endParaRPr lang="da-DK" dirty="0" smtClean="0"/>
          </a:p>
          <a:p>
            <a:r>
              <a:rPr lang="da-DK" dirty="0" smtClean="0"/>
              <a:t>-Display for info</a:t>
            </a:r>
          </a:p>
          <a:p>
            <a:r>
              <a:rPr lang="da-DK" dirty="0" smtClean="0"/>
              <a:t>-</a:t>
            </a:r>
            <a:r>
              <a:rPr lang="da-DK" dirty="0" err="1" smtClean="0"/>
              <a:t>LED’s</a:t>
            </a:r>
            <a:endParaRPr lang="da-DK" dirty="0" smtClean="0"/>
          </a:p>
          <a:p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2780996" y="1340768"/>
            <a:ext cx="3682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smtClean="0"/>
              <a:t>-</a:t>
            </a:r>
            <a:r>
              <a:rPr lang="da-DK" dirty="0" err="1" smtClean="0"/>
              <a:t>Maybe</a:t>
            </a:r>
            <a:r>
              <a:rPr lang="da-DK" dirty="0" smtClean="0"/>
              <a:t> </a:t>
            </a:r>
            <a:r>
              <a:rPr lang="da-DK" dirty="0" err="1" smtClean="0"/>
              <a:t>use</a:t>
            </a:r>
            <a:r>
              <a:rPr lang="da-DK" dirty="0" smtClean="0"/>
              <a:t> the </a:t>
            </a:r>
            <a:r>
              <a:rPr lang="da-DK" dirty="0" err="1" smtClean="0"/>
              <a:t>nabduino</a:t>
            </a:r>
            <a:r>
              <a:rPr lang="da-DK" dirty="0" smtClean="0"/>
              <a:t>? (MPLABX)</a:t>
            </a:r>
            <a:endParaRPr lang="da-DK" dirty="0"/>
          </a:p>
        </p:txBody>
      </p:sp>
      <p:pic>
        <p:nvPicPr>
          <p:cNvPr id="3076" name="Picture 4" descr="MemeMaker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6" t="5645" r="63998" b="6492"/>
          <a:stretch/>
        </p:blipFill>
        <p:spPr bwMode="auto">
          <a:xfrm>
            <a:off x="971600" y="306743"/>
            <a:ext cx="1367327" cy="1375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loud 15"/>
          <p:cNvSpPr/>
          <p:nvPr/>
        </p:nvSpPr>
        <p:spPr>
          <a:xfrm>
            <a:off x="4519583" y="2382484"/>
            <a:ext cx="3888432" cy="158417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uhaapi.com</a:t>
            </a:r>
            <a:r>
              <a:rPr lang="da-DK" dirty="0" smtClean="0"/>
              <a:t> -&gt; </a:t>
            </a:r>
            <a:r>
              <a:rPr lang="da-DK" dirty="0" err="1" smtClean="0"/>
              <a:t>json</a:t>
            </a:r>
            <a:endParaRPr lang="da-DK" dirty="0" smtClean="0"/>
          </a:p>
          <a:p>
            <a:pPr algn="ctr"/>
            <a:r>
              <a:rPr lang="da-DK" b="1" dirty="0" smtClean="0"/>
              <a:t>dk.pool.ntp.org</a:t>
            </a:r>
            <a:r>
              <a:rPr lang="da-DK" dirty="0" smtClean="0"/>
              <a:t> –&gt; time</a:t>
            </a:r>
            <a:endParaRPr lang="da-DK" dirty="0"/>
          </a:p>
        </p:txBody>
      </p:sp>
      <p:cxnSp>
        <p:nvCxnSpPr>
          <p:cNvPr id="17" name="Straight Arrow Connector 16"/>
          <p:cNvCxnSpPr>
            <a:stCxn id="16" idx="2"/>
          </p:cNvCxnSpPr>
          <p:nvPr/>
        </p:nvCxnSpPr>
        <p:spPr>
          <a:xfrm flipH="1">
            <a:off x="3851920" y="3174572"/>
            <a:ext cx="679724" cy="53545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483768" y="5674022"/>
            <a:ext cx="67192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NO-GO:</a:t>
            </a:r>
          </a:p>
          <a:p>
            <a:r>
              <a:rPr lang="da-DK" b="1" dirty="0" err="1" smtClean="0"/>
              <a:t>Only</a:t>
            </a:r>
            <a:r>
              <a:rPr lang="da-DK" b="1" dirty="0" smtClean="0"/>
              <a:t> visible passes from </a:t>
            </a:r>
            <a:r>
              <a:rPr lang="da-DK" b="1" dirty="0" err="1" smtClean="0"/>
              <a:t>uhaapi</a:t>
            </a:r>
            <a:r>
              <a:rPr lang="da-DK" b="1" dirty="0" smtClean="0"/>
              <a:t> </a:t>
            </a:r>
            <a:r>
              <a:rPr lang="da-DK" b="1" dirty="0" smtClean="0">
                <a:sym typeface="Wingdings" pitchFamily="2" charset="2"/>
              </a:rPr>
              <a:t></a:t>
            </a:r>
          </a:p>
          <a:p>
            <a:r>
              <a:rPr lang="da-DK" b="1" dirty="0" smtClean="0">
                <a:sym typeface="Wingdings" pitchFamily="2" charset="2"/>
              </a:rPr>
              <a:t>Not </a:t>
            </a:r>
            <a:r>
              <a:rPr lang="da-DK" b="1" dirty="0" err="1" smtClean="0">
                <a:sym typeface="Wingdings" pitchFamily="2" charset="2"/>
              </a:rPr>
              <a:t>enough</a:t>
            </a:r>
            <a:r>
              <a:rPr lang="da-DK" b="1" dirty="0" smtClean="0">
                <a:sym typeface="Wingdings" pitchFamily="2" charset="2"/>
              </a:rPr>
              <a:t> </a:t>
            </a:r>
            <a:r>
              <a:rPr lang="da-DK" b="1" dirty="0" err="1" smtClean="0">
                <a:sym typeface="Wingdings" pitchFamily="2" charset="2"/>
              </a:rPr>
              <a:t>memory</a:t>
            </a:r>
            <a:r>
              <a:rPr lang="da-DK" b="1" dirty="0" smtClean="0">
                <a:sym typeface="Wingdings" pitchFamily="2" charset="2"/>
              </a:rPr>
              <a:t> to parse HTML </a:t>
            </a:r>
            <a:r>
              <a:rPr lang="da-DK" b="1" dirty="0" err="1" smtClean="0">
                <a:sym typeface="Wingdings" pitchFamily="2" charset="2"/>
              </a:rPr>
              <a:t>tables</a:t>
            </a:r>
            <a:r>
              <a:rPr lang="da-DK" b="1" dirty="0" smtClean="0">
                <a:sym typeface="Wingdings" pitchFamily="2" charset="2"/>
              </a:rPr>
              <a:t> from heavens-above.com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65960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dirty="0" err="1" smtClean="0">
                <a:latin typeface="Bender" pitchFamily="50" charset="0"/>
              </a:rPr>
              <a:t>Revised</a:t>
            </a:r>
            <a:r>
              <a:rPr lang="da-DK" dirty="0" smtClean="0">
                <a:latin typeface="Bender" pitchFamily="50" charset="0"/>
              </a:rPr>
              <a:t> </a:t>
            </a:r>
            <a:r>
              <a:rPr lang="da-DK" dirty="0" err="1" smtClean="0">
                <a:latin typeface="Bender" pitchFamily="50" charset="0"/>
              </a:rPr>
              <a:t>idea</a:t>
            </a:r>
            <a:endParaRPr lang="da-DK" dirty="0">
              <a:latin typeface="Bender" pitchFamily="50" charset="0"/>
            </a:endParaRPr>
          </a:p>
        </p:txBody>
      </p:sp>
      <p:pic>
        <p:nvPicPr>
          <p:cNvPr id="6" name="Picture 2" descr="http://arduino.cc/en/uploads/Main/ArduinoEthernetFrontPOE450px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96" y="2132856"/>
            <a:ext cx="3024336" cy="208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683568" y="4290407"/>
            <a:ext cx="3500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/>
              <a:t>Arduino</a:t>
            </a:r>
            <a:r>
              <a:rPr lang="da-DK" b="1" dirty="0" smtClean="0"/>
              <a:t> +</a:t>
            </a:r>
            <a:r>
              <a:rPr lang="da-DK" b="1" dirty="0" err="1" smtClean="0"/>
              <a:t>ethernet</a:t>
            </a:r>
            <a:r>
              <a:rPr lang="da-DK" b="1" dirty="0" smtClean="0"/>
              <a:t> </a:t>
            </a:r>
            <a:r>
              <a:rPr lang="da-DK" b="1" dirty="0" err="1" smtClean="0"/>
              <a:t>shield</a:t>
            </a:r>
            <a:r>
              <a:rPr lang="da-DK" b="1" dirty="0" smtClean="0"/>
              <a:t> with POE</a:t>
            </a:r>
            <a:endParaRPr lang="da-DK" dirty="0"/>
          </a:p>
        </p:txBody>
      </p:sp>
      <p:sp>
        <p:nvSpPr>
          <p:cNvPr id="10" name="Cloud 9"/>
          <p:cNvSpPr/>
          <p:nvPr/>
        </p:nvSpPr>
        <p:spPr>
          <a:xfrm>
            <a:off x="4644008" y="1772815"/>
            <a:ext cx="2592288" cy="816491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dk.pool.ntp.org</a:t>
            </a:r>
            <a:endParaRPr lang="da-DK" dirty="0"/>
          </a:p>
        </p:txBody>
      </p:sp>
      <p:cxnSp>
        <p:nvCxnSpPr>
          <p:cNvPr id="11" name="Straight Arrow Connector 10"/>
          <p:cNvCxnSpPr>
            <a:stCxn id="16" idx="2"/>
            <a:endCxn id="6" idx="3"/>
          </p:cNvCxnSpPr>
          <p:nvPr/>
        </p:nvCxnSpPr>
        <p:spPr>
          <a:xfrm flipH="1" flipV="1">
            <a:off x="3914732" y="3174573"/>
            <a:ext cx="953788" cy="398443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loud 15"/>
          <p:cNvSpPr/>
          <p:nvPr/>
        </p:nvSpPr>
        <p:spPr>
          <a:xfrm>
            <a:off x="4860032" y="2780928"/>
            <a:ext cx="2736304" cy="1584176"/>
          </a:xfrm>
          <a:prstGeom prst="cloud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err="1" smtClean="0"/>
              <a:t>Robottobox</a:t>
            </a:r>
            <a:r>
              <a:rPr lang="da-DK" b="1" dirty="0" smtClean="0"/>
              <a:t> </a:t>
            </a:r>
          </a:p>
          <a:p>
            <a:pPr algn="ctr"/>
            <a:r>
              <a:rPr lang="da-DK" dirty="0" smtClean="0"/>
              <a:t>-</a:t>
            </a:r>
            <a:r>
              <a:rPr lang="da-DK" dirty="0" err="1" smtClean="0"/>
              <a:t>Python</a:t>
            </a:r>
            <a:endParaRPr lang="da-DK" dirty="0"/>
          </a:p>
        </p:txBody>
      </p:sp>
      <p:cxnSp>
        <p:nvCxnSpPr>
          <p:cNvPr id="18" name="Straight Arrow Connector 17"/>
          <p:cNvCxnSpPr>
            <a:stCxn id="10" idx="2"/>
            <a:endCxn id="6" idx="3"/>
          </p:cNvCxnSpPr>
          <p:nvPr/>
        </p:nvCxnSpPr>
        <p:spPr>
          <a:xfrm flipH="1">
            <a:off x="3914732" y="2181061"/>
            <a:ext cx="737317" cy="99351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4391626" y="4797152"/>
            <a:ext cx="3492742" cy="1584176"/>
          </a:xfrm>
          <a:prstGeom prst="clou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a-DK" b="1" dirty="0" smtClean="0"/>
              <a:t>Heavens-above.com</a:t>
            </a:r>
          </a:p>
          <a:p>
            <a:pPr algn="ctr"/>
            <a:r>
              <a:rPr lang="da-DK" dirty="0" smtClean="0"/>
              <a:t>-ALL PASSES</a:t>
            </a:r>
            <a:endParaRPr lang="da-DK" dirty="0"/>
          </a:p>
        </p:txBody>
      </p:sp>
      <p:cxnSp>
        <p:nvCxnSpPr>
          <p:cNvPr id="29" name="Straight Arrow Connector 28"/>
          <p:cNvCxnSpPr>
            <a:stCxn id="28" idx="3"/>
            <a:endCxn id="16" idx="1"/>
          </p:cNvCxnSpPr>
          <p:nvPr/>
        </p:nvCxnSpPr>
        <p:spPr>
          <a:xfrm flipV="1">
            <a:off x="6137997" y="4363417"/>
            <a:ext cx="90187" cy="524312"/>
          </a:xfrm>
          <a:prstGeom prst="straightConnector1">
            <a:avLst/>
          </a:prstGeom>
          <a:ln w="38100">
            <a:solidFill>
              <a:schemeClr val="tx1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0" idx="1"/>
            <a:endCxn id="16" idx="3"/>
          </p:cNvCxnSpPr>
          <p:nvPr/>
        </p:nvCxnSpPr>
        <p:spPr>
          <a:xfrm>
            <a:off x="5940152" y="2588437"/>
            <a:ext cx="288032" cy="283068"/>
          </a:xfrm>
          <a:prstGeom prst="straightConnector1">
            <a:avLst/>
          </a:prstGeom>
          <a:ln w="38100">
            <a:solidFill>
              <a:srgbClr val="FF0000"/>
            </a:solidFill>
            <a:headEnd type="arrow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45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smtClean="0"/>
              <a:t>The </a:t>
            </a:r>
            <a:r>
              <a:rPr lang="da-DK" dirty="0" err="1" smtClean="0"/>
              <a:t>arduino</a:t>
            </a:r>
            <a:r>
              <a:rPr lang="da-DK" dirty="0" smtClean="0"/>
              <a:t> side of </a:t>
            </a:r>
            <a:r>
              <a:rPr lang="da-DK" dirty="0" err="1" smtClean="0"/>
              <a:t>things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err="1" smtClean="0"/>
              <a:t>aka</a:t>
            </a:r>
            <a:r>
              <a:rPr lang="da-DK" dirty="0" smtClean="0"/>
              <a:t>. C++ and </a:t>
            </a:r>
            <a:r>
              <a:rPr lang="da-DK" dirty="0" err="1" smtClean="0"/>
              <a:t>shitty</a:t>
            </a:r>
            <a:r>
              <a:rPr lang="da-DK" dirty="0" smtClean="0"/>
              <a:t> </a:t>
            </a:r>
            <a:r>
              <a:rPr lang="da-DK" dirty="0" err="1" smtClean="0"/>
              <a:t>sandboxes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b="1" dirty="0" err="1"/>
              <a:t>Arduino</a:t>
            </a:r>
            <a:r>
              <a:rPr lang="da-DK" b="1" dirty="0"/>
              <a:t> </a:t>
            </a:r>
            <a:r>
              <a:rPr lang="da-DK" b="1" dirty="0" err="1"/>
              <a:t>abstraction</a:t>
            </a:r>
            <a:r>
              <a:rPr lang="da-DK" b="1" dirty="0"/>
              <a:t> </a:t>
            </a:r>
            <a:r>
              <a:rPr lang="da-DK" b="1" dirty="0" err="1"/>
              <a:t>layer</a:t>
            </a:r>
            <a:r>
              <a:rPr lang="da-DK" b="1" dirty="0"/>
              <a:t> </a:t>
            </a:r>
            <a:r>
              <a:rPr lang="da-DK" b="1" dirty="0" err="1" smtClean="0"/>
              <a:t>pros</a:t>
            </a:r>
            <a:r>
              <a:rPr lang="da-DK" b="1" dirty="0" smtClean="0"/>
              <a:t>/</a:t>
            </a:r>
            <a:r>
              <a:rPr lang="da-DK" b="1" dirty="0" err="1" smtClean="0"/>
              <a:t>cons</a:t>
            </a:r>
            <a:r>
              <a:rPr lang="da-DK" b="1" dirty="0"/>
              <a:t>:</a:t>
            </a:r>
            <a:endParaRPr lang="da-DK" b="1" dirty="0"/>
          </a:p>
          <a:p>
            <a:r>
              <a:rPr lang="da-DK" dirty="0" smtClean="0"/>
              <a:t>No </a:t>
            </a:r>
            <a:r>
              <a:rPr lang="da-DK" dirty="0" err="1" smtClean="0"/>
              <a:t>interrupts</a:t>
            </a:r>
            <a:endParaRPr lang="da-DK" dirty="0" smtClean="0"/>
          </a:p>
          <a:p>
            <a:r>
              <a:rPr lang="da-DK" dirty="0" smtClean="0"/>
              <a:t>No </a:t>
            </a:r>
            <a:r>
              <a:rPr lang="da-DK" dirty="0" err="1" smtClean="0"/>
              <a:t>direct</a:t>
            </a:r>
            <a:r>
              <a:rPr lang="da-DK" dirty="0" smtClean="0"/>
              <a:t> timer </a:t>
            </a:r>
            <a:r>
              <a:rPr lang="da-DK" dirty="0" err="1" smtClean="0"/>
              <a:t>access</a:t>
            </a:r>
            <a:endParaRPr lang="da-DK" dirty="0" smtClean="0"/>
          </a:p>
          <a:p>
            <a:r>
              <a:rPr lang="da-DK" dirty="0" smtClean="0"/>
              <a:t>PWM = </a:t>
            </a:r>
            <a:r>
              <a:rPr lang="da-DK" dirty="0" err="1" smtClean="0"/>
              <a:t>analogWrite</a:t>
            </a:r>
            <a:r>
              <a:rPr lang="da-DK" dirty="0" smtClean="0"/>
              <a:t>() … </a:t>
            </a:r>
            <a:r>
              <a:rPr lang="da-DK" dirty="0" err="1" smtClean="0"/>
              <a:t>urgh</a:t>
            </a:r>
            <a:r>
              <a:rPr lang="da-DK" dirty="0" smtClean="0"/>
              <a:t>.</a:t>
            </a:r>
          </a:p>
          <a:p>
            <a:r>
              <a:rPr lang="da-DK" dirty="0" smtClean="0"/>
              <a:t>Realtime, not so </a:t>
            </a:r>
            <a:r>
              <a:rPr lang="da-DK" dirty="0" err="1" smtClean="0"/>
              <a:t>much</a:t>
            </a:r>
            <a:r>
              <a:rPr lang="da-DK" dirty="0" smtClean="0"/>
              <a:t>.</a:t>
            </a:r>
          </a:p>
          <a:p>
            <a:r>
              <a:rPr lang="da-DK" dirty="0" smtClean="0"/>
              <a:t>HUGE </a:t>
            </a:r>
            <a:r>
              <a:rPr lang="da-DK" dirty="0" err="1" smtClean="0"/>
              <a:t>userbase</a:t>
            </a:r>
            <a:r>
              <a:rPr lang="da-DK" dirty="0" smtClean="0"/>
              <a:t> with </a:t>
            </a:r>
            <a:r>
              <a:rPr lang="da-DK" dirty="0" err="1" smtClean="0"/>
              <a:t>good</a:t>
            </a:r>
            <a:r>
              <a:rPr lang="da-DK" dirty="0" smtClean="0"/>
              <a:t> </a:t>
            </a:r>
            <a:r>
              <a:rPr lang="da-DK" dirty="0" err="1" smtClean="0"/>
              <a:t>advice</a:t>
            </a:r>
            <a:endParaRPr lang="da-DK" dirty="0"/>
          </a:p>
          <a:p>
            <a:r>
              <a:rPr lang="da-DK" dirty="0" smtClean="0"/>
              <a:t>Tons of ”</a:t>
            </a:r>
            <a:r>
              <a:rPr lang="da-DK" dirty="0" err="1" smtClean="0"/>
              <a:t>ready</a:t>
            </a:r>
            <a:r>
              <a:rPr lang="da-DK" dirty="0" smtClean="0"/>
              <a:t> to </a:t>
            </a:r>
            <a:r>
              <a:rPr lang="da-DK" dirty="0" err="1" smtClean="0"/>
              <a:t>use</a:t>
            </a:r>
            <a:r>
              <a:rPr lang="da-DK" dirty="0" smtClean="0"/>
              <a:t>” </a:t>
            </a:r>
            <a:r>
              <a:rPr lang="da-DK" dirty="0" err="1" smtClean="0"/>
              <a:t>libraries</a:t>
            </a:r>
            <a:endParaRPr lang="da-DK" dirty="0" smtClean="0"/>
          </a:p>
        </p:txBody>
      </p:sp>
    </p:spTree>
    <p:extLst>
      <p:ext uri="{BB962C8B-B14F-4D97-AF65-F5344CB8AC3E}">
        <p14:creationId xmlns:p14="http://schemas.microsoft.com/office/powerpoint/2010/main" val="207125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 smtClean="0">
                <a:latin typeface="Bender" pitchFamily="50" charset="0"/>
              </a:rPr>
              <a:t>Wat</a:t>
            </a:r>
            <a:r>
              <a:rPr lang="da-DK" dirty="0" smtClean="0">
                <a:latin typeface="Bender" pitchFamily="50" charset="0"/>
              </a:rPr>
              <a:t> do?</a:t>
            </a:r>
            <a:endParaRPr lang="da-DK" dirty="0">
              <a:latin typeface="Bender" pitchFamily="50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da-DK" sz="2400" dirty="0" err="1" smtClean="0"/>
              <a:t>Get</a:t>
            </a:r>
            <a:r>
              <a:rPr lang="da-DK" sz="2400" dirty="0" smtClean="0"/>
              <a:t> NTP time</a:t>
            </a:r>
          </a:p>
          <a:p>
            <a:r>
              <a:rPr lang="da-DK" sz="2400" dirty="0" err="1" smtClean="0"/>
              <a:t>Get</a:t>
            </a:r>
            <a:r>
              <a:rPr lang="da-DK" sz="2400" dirty="0"/>
              <a:t> </a:t>
            </a:r>
            <a:r>
              <a:rPr lang="da-DK" sz="2400" dirty="0" smtClean="0"/>
              <a:t>data </a:t>
            </a:r>
            <a:r>
              <a:rPr lang="da-DK" sz="2400" dirty="0" err="1" smtClean="0"/>
              <a:t>about</a:t>
            </a:r>
            <a:r>
              <a:rPr lang="da-DK" sz="2400" dirty="0" smtClean="0"/>
              <a:t> </a:t>
            </a:r>
            <a:r>
              <a:rPr lang="da-DK" sz="2400" dirty="0" err="1" smtClean="0"/>
              <a:t>next</a:t>
            </a:r>
            <a:r>
              <a:rPr lang="da-DK" sz="2400" dirty="0" smtClean="0"/>
              <a:t> </a:t>
            </a:r>
            <a:r>
              <a:rPr lang="da-DK" sz="2400" dirty="0" err="1" smtClean="0"/>
              <a:t>pass</a:t>
            </a:r>
            <a:endParaRPr lang="da-DK" sz="2400" dirty="0"/>
          </a:p>
          <a:p>
            <a:r>
              <a:rPr lang="da-DK" sz="2400" dirty="0" err="1" smtClean="0"/>
              <a:t>Calculate</a:t>
            </a:r>
            <a:r>
              <a:rPr lang="da-DK" sz="2400" dirty="0" smtClean="0"/>
              <a:t> time to </a:t>
            </a:r>
            <a:r>
              <a:rPr lang="da-DK" sz="2400" dirty="0" err="1" smtClean="0"/>
              <a:t>next</a:t>
            </a:r>
            <a:r>
              <a:rPr lang="da-DK" sz="2400" dirty="0" smtClean="0"/>
              <a:t> </a:t>
            </a:r>
            <a:r>
              <a:rPr lang="da-DK" sz="2400" dirty="0" err="1" smtClean="0"/>
              <a:t>pass</a:t>
            </a:r>
            <a:endParaRPr lang="da-DK" sz="2400" dirty="0" smtClean="0"/>
          </a:p>
          <a:p>
            <a:r>
              <a:rPr lang="da-DK" sz="2400" dirty="0" smtClean="0"/>
              <a:t>Display </a:t>
            </a:r>
            <a:r>
              <a:rPr lang="da-DK" sz="2400" dirty="0" err="1" smtClean="0"/>
              <a:t>pass</a:t>
            </a:r>
            <a:r>
              <a:rPr lang="da-DK" sz="2400" dirty="0" smtClean="0"/>
              <a:t> info on VFD</a:t>
            </a:r>
          </a:p>
          <a:p>
            <a:r>
              <a:rPr lang="da-DK" sz="2400" dirty="0" err="1" smtClean="0"/>
              <a:t>Pretend</a:t>
            </a:r>
            <a:r>
              <a:rPr lang="da-DK" sz="2400" dirty="0" smtClean="0"/>
              <a:t> to </a:t>
            </a:r>
            <a:r>
              <a:rPr lang="da-DK" sz="2400" dirty="0" err="1" smtClean="0"/>
              <a:t>be</a:t>
            </a:r>
            <a:r>
              <a:rPr lang="da-DK" sz="2400" dirty="0" smtClean="0"/>
              <a:t> a </a:t>
            </a:r>
            <a:r>
              <a:rPr lang="da-DK" sz="2400" dirty="0" err="1" smtClean="0"/>
              <a:t>clock</a:t>
            </a:r>
            <a:r>
              <a:rPr lang="da-DK" sz="2400" dirty="0" smtClean="0"/>
              <a:t> </a:t>
            </a:r>
            <a:r>
              <a:rPr lang="da-DK" sz="1800" dirty="0" smtClean="0"/>
              <a:t>(with 30 </a:t>
            </a:r>
            <a:r>
              <a:rPr lang="da-DK" sz="1800" dirty="0" err="1" smtClean="0"/>
              <a:t>second</a:t>
            </a:r>
            <a:r>
              <a:rPr lang="da-DK" sz="1800" dirty="0" smtClean="0"/>
              <a:t> NTP </a:t>
            </a:r>
            <a:r>
              <a:rPr lang="da-DK" sz="1800" dirty="0" err="1" smtClean="0"/>
              <a:t>refresh</a:t>
            </a:r>
            <a:r>
              <a:rPr lang="da-DK" sz="1800" dirty="0" smtClean="0"/>
              <a:t>)</a:t>
            </a:r>
            <a:endParaRPr lang="da-DK" sz="2400" dirty="0"/>
          </a:p>
          <a:p>
            <a:r>
              <a:rPr lang="da-DK" sz="2400" dirty="0" smtClean="0"/>
              <a:t>At 5 </a:t>
            </a:r>
            <a:r>
              <a:rPr lang="da-DK" sz="2400" dirty="0" err="1" smtClean="0"/>
              <a:t>minutes</a:t>
            </a:r>
            <a:r>
              <a:rPr lang="da-DK" sz="2400" dirty="0" smtClean="0"/>
              <a:t> </a:t>
            </a:r>
            <a:r>
              <a:rPr lang="da-DK" sz="2400" dirty="0" err="1" smtClean="0"/>
              <a:t>before</a:t>
            </a:r>
            <a:r>
              <a:rPr lang="da-DK" sz="2400" dirty="0" smtClean="0"/>
              <a:t> </a:t>
            </a:r>
            <a:r>
              <a:rPr lang="da-DK" sz="2400" dirty="0" err="1" smtClean="0"/>
              <a:t>pass</a:t>
            </a:r>
            <a:r>
              <a:rPr lang="da-DK" sz="2400" dirty="0" smtClean="0"/>
              <a:t>, start </a:t>
            </a:r>
            <a:r>
              <a:rPr lang="da-DK" sz="2400" dirty="0" err="1" smtClean="0"/>
              <a:t>countdown</a:t>
            </a:r>
            <a:r>
              <a:rPr lang="da-DK" sz="2400" dirty="0" smtClean="0"/>
              <a:t>, flash </a:t>
            </a:r>
            <a:r>
              <a:rPr lang="da-DK" sz="2400" dirty="0" err="1" smtClean="0"/>
              <a:t>lights</a:t>
            </a:r>
            <a:endParaRPr lang="da-DK" sz="2400" dirty="0" smtClean="0"/>
          </a:p>
          <a:p>
            <a:r>
              <a:rPr lang="da-DK" sz="2400" dirty="0" smtClean="0"/>
              <a:t>At </a:t>
            </a:r>
            <a:r>
              <a:rPr lang="da-DK" sz="2400" dirty="0" err="1" smtClean="0"/>
              <a:t>pass</a:t>
            </a:r>
            <a:r>
              <a:rPr lang="da-DK" sz="2400" dirty="0" smtClean="0"/>
              <a:t> start, light up. </a:t>
            </a:r>
            <a:r>
              <a:rPr lang="da-DK" sz="1600" dirty="0" smtClean="0"/>
              <a:t>If </a:t>
            </a:r>
            <a:r>
              <a:rPr lang="da-DK" sz="1600" dirty="0" err="1"/>
              <a:t>pass</a:t>
            </a:r>
            <a:r>
              <a:rPr lang="da-DK" sz="1600" dirty="0"/>
              <a:t> is </a:t>
            </a:r>
            <a:r>
              <a:rPr lang="da-DK" sz="1600" dirty="0" smtClean="0"/>
              <a:t>visible: Tell </a:t>
            </a:r>
            <a:r>
              <a:rPr lang="da-DK" sz="1600" dirty="0" err="1" smtClean="0"/>
              <a:t>user</a:t>
            </a:r>
            <a:r>
              <a:rPr lang="da-DK" sz="1600" dirty="0" smtClean="0"/>
              <a:t> </a:t>
            </a:r>
            <a:r>
              <a:rPr lang="da-DK" sz="1600" dirty="0" err="1" smtClean="0"/>
              <a:t>where</a:t>
            </a:r>
            <a:r>
              <a:rPr lang="da-DK" sz="1600" dirty="0" smtClean="0"/>
              <a:t> to look</a:t>
            </a:r>
            <a:endParaRPr lang="da-DK" sz="2400" dirty="0" smtClean="0"/>
          </a:p>
          <a:p>
            <a:r>
              <a:rPr lang="da-DK" sz="2400" dirty="0" smtClean="0"/>
              <a:t>At </a:t>
            </a:r>
            <a:r>
              <a:rPr lang="da-DK" sz="2400" dirty="0" err="1" smtClean="0"/>
              <a:t>pass</a:t>
            </a:r>
            <a:r>
              <a:rPr lang="da-DK" sz="2400" dirty="0" smtClean="0"/>
              <a:t> end, </a:t>
            </a:r>
            <a:r>
              <a:rPr lang="da-DK" sz="2400" dirty="0" err="1" smtClean="0"/>
              <a:t>turn</a:t>
            </a:r>
            <a:r>
              <a:rPr lang="da-DK" sz="2400" dirty="0" smtClean="0"/>
              <a:t> </a:t>
            </a:r>
            <a:r>
              <a:rPr lang="da-DK" sz="2400" dirty="0" err="1" smtClean="0"/>
              <a:t>lights</a:t>
            </a:r>
            <a:r>
              <a:rPr lang="da-DK" sz="2400" dirty="0" smtClean="0"/>
              <a:t> </a:t>
            </a:r>
            <a:r>
              <a:rPr lang="da-DK" sz="2400" dirty="0" err="1" smtClean="0"/>
              <a:t>down</a:t>
            </a:r>
            <a:r>
              <a:rPr lang="da-DK" sz="2400" dirty="0" smtClean="0"/>
              <a:t>.</a:t>
            </a:r>
          </a:p>
          <a:p>
            <a:r>
              <a:rPr lang="da-DK" sz="2400" dirty="0" err="1" smtClean="0"/>
              <a:t>Rinse</a:t>
            </a:r>
            <a:r>
              <a:rPr lang="da-DK" sz="2400" dirty="0" smtClean="0"/>
              <a:t>, </a:t>
            </a:r>
            <a:r>
              <a:rPr lang="da-DK" sz="2400" dirty="0" err="1" smtClean="0"/>
              <a:t>Repeat</a:t>
            </a:r>
            <a:r>
              <a:rPr lang="da-DK" sz="24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27558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da-DK" dirty="0" smtClean="0">
                <a:latin typeface="Bender" pitchFamily="50" charset="0"/>
              </a:rPr>
              <a:t>ARDUINO CODE</a:t>
            </a:r>
            <a:endParaRPr lang="da-DK" dirty="0">
              <a:latin typeface="Bender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260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da-DK" dirty="0" smtClean="0"/>
              <a:t>The </a:t>
            </a:r>
            <a:r>
              <a:rPr lang="da-DK" dirty="0" err="1" smtClean="0"/>
              <a:t>robottobox</a:t>
            </a:r>
            <a:r>
              <a:rPr lang="da-DK" dirty="0" smtClean="0"/>
              <a:t> side of </a:t>
            </a:r>
            <a:r>
              <a:rPr lang="da-DK" dirty="0" err="1" smtClean="0"/>
              <a:t>things</a:t>
            </a:r>
            <a:r>
              <a:rPr lang="da-DK" dirty="0" smtClean="0"/>
              <a:t/>
            </a:r>
            <a:br>
              <a:rPr lang="da-DK" dirty="0" smtClean="0"/>
            </a:br>
            <a:r>
              <a:rPr lang="da-DK" dirty="0" smtClean="0"/>
              <a:t> </a:t>
            </a:r>
            <a:r>
              <a:rPr lang="da-DK" dirty="0" err="1" smtClean="0"/>
              <a:t>aka</a:t>
            </a:r>
            <a:r>
              <a:rPr lang="da-DK" dirty="0" smtClean="0"/>
              <a:t>. Learning </a:t>
            </a:r>
            <a:r>
              <a:rPr lang="da-DK" dirty="0" err="1" smtClean="0"/>
              <a:t>python</a:t>
            </a:r>
            <a:endParaRPr lang="da-DK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r>
              <a:rPr lang="da-DK" sz="2400" dirty="0" smtClean="0"/>
              <a:t>Open port 1337 (UDP)</a:t>
            </a:r>
          </a:p>
          <a:p>
            <a:r>
              <a:rPr lang="da-DK" sz="2400" dirty="0" smtClean="0"/>
              <a:t>listen for </a:t>
            </a:r>
            <a:r>
              <a:rPr lang="da-DK" sz="2400" dirty="0" err="1" smtClean="0"/>
              <a:t>incoming</a:t>
            </a:r>
            <a:r>
              <a:rPr lang="da-DK" sz="2400" dirty="0" smtClean="0"/>
              <a:t> </a:t>
            </a:r>
            <a:r>
              <a:rPr lang="da-DK" sz="2400" dirty="0" err="1" smtClean="0"/>
              <a:t>message</a:t>
            </a:r>
            <a:endParaRPr lang="da-DK" sz="2400" dirty="0"/>
          </a:p>
          <a:p>
            <a:endParaRPr lang="da-DK" sz="2400" dirty="0"/>
          </a:p>
          <a:p>
            <a:r>
              <a:rPr lang="da-DK" sz="2400" dirty="0" err="1" smtClean="0"/>
              <a:t>Get</a:t>
            </a:r>
            <a:r>
              <a:rPr lang="da-DK" sz="2400" dirty="0" smtClean="0"/>
              <a:t> heavens-</a:t>
            </a:r>
            <a:r>
              <a:rPr lang="da-DK" sz="2400" dirty="0" err="1" smtClean="0"/>
              <a:t>above</a:t>
            </a:r>
            <a:r>
              <a:rPr lang="da-DK" sz="2400" dirty="0" smtClean="0"/>
              <a:t> passes pages, </a:t>
            </a:r>
            <a:r>
              <a:rPr lang="da-DK" sz="2400" dirty="0" err="1" smtClean="0"/>
              <a:t>both</a:t>
            </a:r>
            <a:r>
              <a:rPr lang="da-DK" sz="2400" dirty="0" smtClean="0"/>
              <a:t> visible and non visible.</a:t>
            </a:r>
          </a:p>
          <a:p>
            <a:r>
              <a:rPr lang="da-DK" sz="2400" dirty="0" smtClean="0"/>
              <a:t>Visible passes ∊ </a:t>
            </a:r>
            <a:r>
              <a:rPr lang="da-DK" sz="2400" dirty="0"/>
              <a:t>A</a:t>
            </a:r>
            <a:r>
              <a:rPr lang="da-DK" sz="2400" dirty="0" smtClean="0"/>
              <a:t>ll passes – so check for match, visible have </a:t>
            </a:r>
            <a:r>
              <a:rPr lang="da-DK" sz="2400" dirty="0" err="1" smtClean="0"/>
              <a:t>priority</a:t>
            </a:r>
            <a:endParaRPr lang="da-DK" sz="2400" dirty="0" smtClean="0"/>
          </a:p>
          <a:p>
            <a:r>
              <a:rPr lang="da-DK" sz="2400" dirty="0" err="1" smtClean="0"/>
              <a:t>Remove</a:t>
            </a:r>
            <a:r>
              <a:rPr lang="da-DK" sz="2400" dirty="0" smtClean="0"/>
              <a:t> passes </a:t>
            </a:r>
            <a:r>
              <a:rPr lang="da-DK" sz="2400" dirty="0" err="1" smtClean="0"/>
              <a:t>that</a:t>
            </a:r>
            <a:r>
              <a:rPr lang="da-DK" sz="2400" dirty="0" smtClean="0"/>
              <a:t> </a:t>
            </a:r>
            <a:r>
              <a:rPr lang="da-DK" sz="2400" dirty="0" err="1" smtClean="0"/>
              <a:t>are</a:t>
            </a:r>
            <a:r>
              <a:rPr lang="da-DK" sz="2400" dirty="0" smtClean="0"/>
              <a:t> in the </a:t>
            </a:r>
            <a:r>
              <a:rPr lang="da-DK" sz="2400" dirty="0" err="1" smtClean="0"/>
              <a:t>past</a:t>
            </a:r>
            <a:endParaRPr lang="da-DK" sz="2400" dirty="0" smtClean="0"/>
          </a:p>
          <a:p>
            <a:r>
              <a:rPr lang="da-DK" sz="2400" dirty="0" err="1" smtClean="0"/>
              <a:t>Respond</a:t>
            </a:r>
            <a:r>
              <a:rPr lang="da-DK" sz="2400" dirty="0" smtClean="0"/>
              <a:t> to sender with </a:t>
            </a:r>
            <a:r>
              <a:rPr lang="da-DK" sz="2400" dirty="0" err="1" smtClean="0"/>
              <a:t>next</a:t>
            </a:r>
            <a:r>
              <a:rPr lang="da-DK" sz="2400" dirty="0" smtClean="0"/>
              <a:t> </a:t>
            </a:r>
            <a:r>
              <a:rPr lang="da-DK" sz="2400" dirty="0" err="1" smtClean="0"/>
              <a:t>pass</a:t>
            </a:r>
            <a:r>
              <a:rPr lang="da-DK" sz="2400" dirty="0" smtClean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3591253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 smtClean="0"/>
              <a:t>Parsed</a:t>
            </a:r>
            <a:r>
              <a:rPr lang="da-DK" dirty="0" smtClean="0"/>
              <a:t> ISS data </a:t>
            </a:r>
            <a:r>
              <a:rPr lang="da-DK" dirty="0" err="1" smtClean="0"/>
              <a:t>anatomy</a:t>
            </a:r>
            <a:endParaRPr lang="da-DK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pt-BR" sz="2000" dirty="0" smtClean="0"/>
              <a:t>Regular pass example: </a:t>
            </a:r>
          </a:p>
          <a:p>
            <a:pPr marL="457200" lvl="1" indent="0">
              <a:buNone/>
            </a:pPr>
            <a:r>
              <a:rPr lang="pt-BR" sz="2000" dirty="0" smtClean="0"/>
              <a:t>“R </a:t>
            </a:r>
            <a:r>
              <a:rPr lang="pt-BR" sz="2000" dirty="0"/>
              <a:t>1354485026 S-10 1354485108 SE-12 1354485190 </a:t>
            </a:r>
            <a:r>
              <a:rPr lang="pt-BR" sz="2000" dirty="0" smtClean="0"/>
              <a:t>ESE-10”</a:t>
            </a:r>
          </a:p>
          <a:p>
            <a:pPr marL="457200" lvl="1" indent="0">
              <a:buNone/>
            </a:pPr>
            <a:endParaRPr lang="da-DK" sz="2000" dirty="0" smtClean="0"/>
          </a:p>
          <a:p>
            <a:pPr marL="457200" lvl="1" indent="0">
              <a:buNone/>
            </a:pPr>
            <a:endParaRPr lang="da-DK" sz="2000" dirty="0" smtClean="0"/>
          </a:p>
          <a:p>
            <a:pPr marL="457200" lvl="1" indent="0">
              <a:buNone/>
            </a:pPr>
            <a:r>
              <a:rPr lang="da-DK" sz="2000" dirty="0" smtClean="0"/>
              <a:t>Visible </a:t>
            </a:r>
            <a:r>
              <a:rPr lang="da-DK" sz="2000" dirty="0" err="1" smtClean="0"/>
              <a:t>pass</a:t>
            </a:r>
            <a:r>
              <a:rPr lang="da-DK" sz="2000" dirty="0" smtClean="0"/>
              <a:t> </a:t>
            </a:r>
            <a:r>
              <a:rPr lang="da-DK" sz="2000" dirty="0" err="1" smtClean="0"/>
              <a:t>example</a:t>
            </a:r>
            <a:r>
              <a:rPr lang="da-DK" sz="2000" dirty="0" smtClean="0"/>
              <a:t>:</a:t>
            </a:r>
          </a:p>
          <a:p>
            <a:pPr marL="457200" lvl="1" indent="0">
              <a:buNone/>
            </a:pPr>
            <a:r>
              <a:rPr lang="pt-BR" sz="2000" dirty="0"/>
              <a:t>“V -2.0 1354481759 SE-10 1354481769 S-22 1354481779 SW-10”</a:t>
            </a:r>
          </a:p>
          <a:p>
            <a:pPr marL="457200" lvl="1" indent="0">
              <a:buNone/>
            </a:pPr>
            <a:endParaRPr lang="da-DK" sz="2000" dirty="0"/>
          </a:p>
          <a:p>
            <a:endParaRPr lang="da-DK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251520" y="2631714"/>
            <a:ext cx="910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err="1" smtClean="0"/>
              <a:t>Regular</a:t>
            </a:r>
            <a:endParaRPr lang="da-DK" dirty="0"/>
          </a:p>
        </p:txBody>
      </p:sp>
      <p:sp>
        <p:nvSpPr>
          <p:cNvPr id="6" name="TextBox 5"/>
          <p:cNvSpPr txBox="1"/>
          <p:nvPr/>
        </p:nvSpPr>
        <p:spPr>
          <a:xfrm>
            <a:off x="1892566" y="2674178"/>
            <a:ext cx="647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Start</a:t>
            </a:r>
            <a:endParaRPr lang="da-DK" dirty="0"/>
          </a:p>
        </p:txBody>
      </p:sp>
      <p:sp>
        <p:nvSpPr>
          <p:cNvPr id="7" name="TextBox 6"/>
          <p:cNvSpPr txBox="1"/>
          <p:nvPr/>
        </p:nvSpPr>
        <p:spPr>
          <a:xfrm>
            <a:off x="3817152" y="2685904"/>
            <a:ext cx="604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Max</a:t>
            </a:r>
            <a:endParaRPr lang="da-DK" dirty="0"/>
          </a:p>
        </p:txBody>
      </p:sp>
      <p:sp>
        <p:nvSpPr>
          <p:cNvPr id="8" name="TextBox 7"/>
          <p:cNvSpPr txBox="1"/>
          <p:nvPr/>
        </p:nvSpPr>
        <p:spPr>
          <a:xfrm>
            <a:off x="5920312" y="2690298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End</a:t>
            </a:r>
            <a:endParaRPr lang="da-DK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805503" y="2307812"/>
            <a:ext cx="334570" cy="32390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Left Brace 12"/>
          <p:cNvSpPr/>
          <p:nvPr/>
        </p:nvSpPr>
        <p:spPr>
          <a:xfrm rot="16200000">
            <a:off x="2059462" y="1636815"/>
            <a:ext cx="313502" cy="173763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Left Brace 13"/>
          <p:cNvSpPr/>
          <p:nvPr/>
        </p:nvSpPr>
        <p:spPr>
          <a:xfrm rot="16200000">
            <a:off x="3962471" y="1569527"/>
            <a:ext cx="313502" cy="187220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Left Brace 14"/>
          <p:cNvSpPr/>
          <p:nvPr/>
        </p:nvSpPr>
        <p:spPr>
          <a:xfrm rot="16200000">
            <a:off x="6035431" y="1474627"/>
            <a:ext cx="313502" cy="208823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xtBox 15"/>
          <p:cNvSpPr txBox="1"/>
          <p:nvPr/>
        </p:nvSpPr>
        <p:spPr>
          <a:xfrm>
            <a:off x="251520" y="4067780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/>
              <a:t>Visible</a:t>
            </a:r>
            <a:endParaRPr lang="da-DK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805503" y="3743878"/>
            <a:ext cx="334570" cy="32390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259632" y="4076308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 dirty="0" smtClean="0">
                <a:hlinkClick r:id="rId2"/>
              </a:rPr>
              <a:t>Magnitude</a:t>
            </a:r>
            <a:endParaRPr lang="da-DK" dirty="0"/>
          </a:p>
        </p:txBody>
      </p:sp>
      <p:cxnSp>
        <p:nvCxnSpPr>
          <p:cNvPr id="19" name="Straight Arrow Connector 18"/>
          <p:cNvCxnSpPr/>
          <p:nvPr/>
        </p:nvCxnSpPr>
        <p:spPr>
          <a:xfrm flipH="1" flipV="1">
            <a:off x="1583161" y="3778072"/>
            <a:ext cx="108520" cy="323902"/>
          </a:xfrm>
          <a:prstGeom prst="straightConnector1">
            <a:avLst/>
          </a:prstGeom>
          <a:ln w="38100">
            <a:solidFill>
              <a:srgbClr val="FF0000"/>
            </a:solidFill>
            <a:headEnd type="none"/>
            <a:tailEnd type="arrow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610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345</Words>
  <Application>Microsoft Office PowerPoint</Application>
  <PresentationFormat>On-screen Show (4:3)</PresentationFormat>
  <Paragraphs>79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ISS Lamp</vt:lpstr>
      <vt:lpstr>Overview (original)</vt:lpstr>
      <vt:lpstr>Initial idea</vt:lpstr>
      <vt:lpstr>Revised idea</vt:lpstr>
      <vt:lpstr>The arduino side of things aka. C++ and shitty sandboxes</vt:lpstr>
      <vt:lpstr>Wat do?</vt:lpstr>
      <vt:lpstr>ARDUINO CODE</vt:lpstr>
      <vt:lpstr>The robottobox side of things  aka. Learning python</vt:lpstr>
      <vt:lpstr>Parsed ISS data anatomy</vt:lpstr>
      <vt:lpstr>Python CODE</vt:lpstr>
      <vt:lpstr>DEMO</vt:lpstr>
      <vt:lpstr>Future ideas: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 Lamp</dc:title>
  <dc:creator>Mar Moore</dc:creator>
  <cp:lastModifiedBy>Mar Moore</cp:lastModifiedBy>
  <cp:revision>20</cp:revision>
  <dcterms:created xsi:type="dcterms:W3CDTF">2012-12-02T10:58:48Z</dcterms:created>
  <dcterms:modified xsi:type="dcterms:W3CDTF">2012-12-03T09:23:09Z</dcterms:modified>
</cp:coreProperties>
</file>