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4" r:id="rId9"/>
    <p:sldId id="262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09" autoAdjust="0"/>
    <p:restoredTop sz="94660"/>
  </p:normalViewPr>
  <p:slideViewPr>
    <p:cSldViewPr>
      <p:cViewPr varScale="1">
        <p:scale>
          <a:sx n="89" d="100"/>
          <a:sy n="89" d="100"/>
        </p:scale>
        <p:origin x="-109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59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39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80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80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6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39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9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69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6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75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8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7814-BD9E-4400-973A-1B860BC413AF}" type="datetimeFigureOut">
              <a:rPr lang="da-DK" smtClean="0"/>
              <a:t>04-12-2012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8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eavens-above.com/glossary.aspx?term=magnitu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ISS Lamp</a:t>
            </a:r>
            <a:endParaRPr lang="da-DK" dirty="0">
              <a:latin typeface="Bende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04792"/>
            <a:ext cx="6400800" cy="1752600"/>
          </a:xfrm>
        </p:spPr>
        <p:txBody>
          <a:bodyPr/>
          <a:lstStyle/>
          <a:p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Aka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.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Oooh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.. I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want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one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 of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those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!</a:t>
            </a:r>
            <a:endParaRPr lang="da-DK" dirty="0">
              <a:solidFill>
                <a:schemeClr val="tx1"/>
              </a:solidFill>
              <a:latin typeface="Bender" pitchFamily="50" charset="0"/>
            </a:endParaRPr>
          </a:p>
        </p:txBody>
      </p:sp>
      <p:pic>
        <p:nvPicPr>
          <p:cNvPr id="1026" name="Picture 2" descr="http://hackadaycom.files.wordpress.com/2011/06/iss.png?w=450&amp;h=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7" y="2114153"/>
            <a:ext cx="4286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0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PYTHON </a:t>
            </a:r>
            <a:r>
              <a:rPr lang="da-DK" dirty="0" smtClean="0">
                <a:latin typeface="Bender" pitchFamily="50" charset="0"/>
              </a:rPr>
              <a:t>CODE</a:t>
            </a:r>
            <a:endParaRPr lang="da-DK" dirty="0">
              <a:latin typeface="Bende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9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DEMO</a:t>
            </a:r>
            <a:endParaRPr lang="da-DK" dirty="0">
              <a:latin typeface="Bende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8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Future </a:t>
            </a:r>
            <a:r>
              <a:rPr lang="da-DK" dirty="0" err="1" smtClean="0">
                <a:latin typeface="Bender" pitchFamily="50" charset="0"/>
              </a:rPr>
              <a:t>ideas</a:t>
            </a:r>
            <a:r>
              <a:rPr lang="da-DK" dirty="0" smtClean="0">
                <a:latin typeface="Bender" pitchFamily="50" charset="0"/>
              </a:rPr>
              <a:t>: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5" name="Picture 2" descr="http://arduino.cc/en/uploads/Main/ArduinoEthernetFrontPOE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6" y="2132856"/>
            <a:ext cx="3024336" cy="20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290407"/>
            <a:ext cx="35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Arduino</a:t>
            </a:r>
            <a:r>
              <a:rPr lang="da-DK" b="1" dirty="0" smtClean="0"/>
              <a:t> +</a:t>
            </a:r>
            <a:r>
              <a:rPr lang="da-DK" b="1" dirty="0" err="1" smtClean="0"/>
              <a:t>ethernet</a:t>
            </a:r>
            <a:r>
              <a:rPr lang="da-DK" b="1" dirty="0" smtClean="0"/>
              <a:t> </a:t>
            </a:r>
            <a:r>
              <a:rPr lang="da-DK" b="1" dirty="0" err="1" smtClean="0"/>
              <a:t>shield</a:t>
            </a:r>
            <a:r>
              <a:rPr lang="da-DK" b="1" dirty="0" smtClean="0"/>
              <a:t> with POE</a:t>
            </a:r>
            <a:endParaRPr lang="da-DK" dirty="0"/>
          </a:p>
        </p:txBody>
      </p:sp>
      <p:sp>
        <p:nvSpPr>
          <p:cNvPr id="7" name="Cloud 6"/>
          <p:cNvSpPr/>
          <p:nvPr/>
        </p:nvSpPr>
        <p:spPr>
          <a:xfrm>
            <a:off x="4644008" y="1772815"/>
            <a:ext cx="2592288" cy="81649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pool.ntp.org</a:t>
            </a:r>
            <a:endParaRPr lang="da-DK" dirty="0"/>
          </a:p>
        </p:txBody>
      </p:sp>
      <p:cxnSp>
        <p:nvCxnSpPr>
          <p:cNvPr id="8" name="Straight Arrow Connector 7"/>
          <p:cNvCxnSpPr>
            <a:stCxn id="11" idx="2"/>
          </p:cNvCxnSpPr>
          <p:nvPr/>
        </p:nvCxnSpPr>
        <p:spPr>
          <a:xfrm flipH="1">
            <a:off x="3491880" y="3573016"/>
            <a:ext cx="173902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3779912" y="2181061"/>
            <a:ext cx="872137" cy="99351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5220072" y="2780928"/>
            <a:ext cx="3492742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Heavens-above.com</a:t>
            </a:r>
          </a:p>
          <a:p>
            <a:pPr algn="ctr"/>
            <a:r>
              <a:rPr lang="da-DK" dirty="0" smtClean="0"/>
              <a:t>-ALL PASSES</a:t>
            </a:r>
            <a:endParaRPr lang="da-DK" dirty="0"/>
          </a:p>
        </p:txBody>
      </p:sp>
      <p:pic>
        <p:nvPicPr>
          <p:cNvPr id="4098" name="Picture 2" descr="http://www.rofin.com/uploads/pics/Elektronikindustrie_SD_151x105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69160"/>
            <a:ext cx="14382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4098" idx="0"/>
          </p:cNvCxnSpPr>
          <p:nvPr/>
        </p:nvCxnSpPr>
        <p:spPr>
          <a:xfrm flipH="1" flipV="1">
            <a:off x="3489257" y="3591293"/>
            <a:ext cx="1009793" cy="127786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5228" y="5859321"/>
            <a:ext cx="426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-Parse </a:t>
            </a:r>
            <a:r>
              <a:rPr lang="da-DK" dirty="0" err="1" smtClean="0"/>
              <a:t>pass</a:t>
            </a:r>
            <a:r>
              <a:rPr lang="da-DK" dirty="0" smtClean="0"/>
              <a:t> data in </a:t>
            </a:r>
            <a:r>
              <a:rPr lang="da-DK" dirty="0" err="1" smtClean="0"/>
              <a:t>memory</a:t>
            </a:r>
            <a:r>
              <a:rPr lang="da-DK" dirty="0" smtClean="0"/>
              <a:t> </a:t>
            </a:r>
            <a:r>
              <a:rPr lang="da-DK" dirty="0" err="1" smtClean="0"/>
              <a:t>friendly</a:t>
            </a:r>
            <a:r>
              <a:rPr lang="da-DK" dirty="0" smtClean="0"/>
              <a:t> </a:t>
            </a:r>
            <a:r>
              <a:rPr lang="da-DK" dirty="0" err="1" smtClean="0"/>
              <a:t>nibbles</a:t>
            </a:r>
            <a:endParaRPr lang="da-DK" dirty="0"/>
          </a:p>
        </p:txBody>
      </p:sp>
      <p:sp>
        <p:nvSpPr>
          <p:cNvPr id="2" name="Rectangle 1"/>
          <p:cNvSpPr/>
          <p:nvPr/>
        </p:nvSpPr>
        <p:spPr>
          <a:xfrm>
            <a:off x="6262976" y="4896662"/>
            <a:ext cx="2565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 smtClean="0"/>
              <a:t>Geolocation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IP?</a:t>
            </a:r>
          </a:p>
          <a:p>
            <a:r>
              <a:rPr lang="da-DK" dirty="0" smtClean="0"/>
              <a:t>http</a:t>
            </a:r>
            <a:r>
              <a:rPr lang="da-DK" dirty="0"/>
              <a:t>://www.hostip.info/</a:t>
            </a:r>
          </a:p>
        </p:txBody>
      </p:sp>
    </p:spTree>
    <p:extLst>
      <p:ext uri="{BB962C8B-B14F-4D97-AF65-F5344CB8AC3E}">
        <p14:creationId xmlns:p14="http://schemas.microsoft.com/office/powerpoint/2010/main" val="37594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Bender" pitchFamily="50" charset="0"/>
              </a:rPr>
              <a:t>Overview</a:t>
            </a:r>
            <a:r>
              <a:rPr lang="da-DK" dirty="0" smtClean="0">
                <a:latin typeface="Bender" pitchFamily="50" charset="0"/>
              </a:rPr>
              <a:t> (original)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2050" name="Picture 2" descr="http://www.pjrc.com/teensy/featur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r="61249" b="24003"/>
          <a:stretch/>
        </p:blipFill>
        <p:spPr bwMode="auto">
          <a:xfrm>
            <a:off x="539552" y="3140968"/>
            <a:ext cx="1368152" cy="93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/>
          <p:cNvSpPr/>
          <p:nvPr/>
        </p:nvSpPr>
        <p:spPr>
          <a:xfrm>
            <a:off x="3059832" y="2889862"/>
            <a:ext cx="2016224" cy="158417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PC</a:t>
            </a:r>
          </a:p>
          <a:p>
            <a:pPr algn="ctr"/>
            <a:r>
              <a:rPr lang="da-DK" dirty="0" smtClean="0"/>
              <a:t>-</a:t>
            </a:r>
            <a:r>
              <a:rPr lang="da-DK" dirty="0" err="1" smtClean="0"/>
              <a:t>linux</a:t>
            </a:r>
            <a:endParaRPr lang="da-DK" b="1" dirty="0" smtClean="0"/>
          </a:p>
          <a:p>
            <a:pPr algn="ctr"/>
            <a:r>
              <a:rPr lang="da-DK" dirty="0" smtClean="0"/>
              <a:t>-</a:t>
            </a:r>
            <a:r>
              <a:rPr lang="da-DK" dirty="0" err="1" smtClean="0"/>
              <a:t>python</a:t>
            </a:r>
            <a:endParaRPr lang="da-DK" dirty="0" smtClean="0"/>
          </a:p>
        </p:txBody>
      </p:sp>
      <p:sp>
        <p:nvSpPr>
          <p:cNvPr id="6" name="Cloud 5"/>
          <p:cNvSpPr/>
          <p:nvPr/>
        </p:nvSpPr>
        <p:spPr>
          <a:xfrm>
            <a:off x="5508105" y="2889862"/>
            <a:ext cx="3240360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Heavens-above.com</a:t>
            </a:r>
            <a:endParaRPr lang="da-DK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07704" y="3681950"/>
            <a:ext cx="1152128" cy="10709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 flipV="1">
            <a:off x="5076060" y="3657296"/>
            <a:ext cx="442096" cy="2465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4104706"/>
            <a:ext cx="190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-RGB </a:t>
            </a:r>
            <a:r>
              <a:rPr lang="da-DK" dirty="0" err="1" smtClean="0"/>
              <a:t>LED’s</a:t>
            </a:r>
            <a:r>
              <a:rPr lang="da-DK" dirty="0" smtClean="0"/>
              <a:t> (PWM)</a:t>
            </a:r>
            <a:endParaRPr lang="da-DK" dirty="0"/>
          </a:p>
        </p:txBody>
      </p:sp>
      <p:sp>
        <p:nvSpPr>
          <p:cNvPr id="17" name="TextBox 16"/>
          <p:cNvSpPr txBox="1"/>
          <p:nvPr/>
        </p:nvSpPr>
        <p:spPr>
          <a:xfrm>
            <a:off x="2202280" y="34290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USB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67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Initial </a:t>
            </a:r>
            <a:r>
              <a:rPr lang="da-DK" dirty="0" err="1" smtClean="0">
                <a:latin typeface="Bender" pitchFamily="50" charset="0"/>
              </a:rPr>
              <a:t>idea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3074" name="Picture 2" descr="http://arduino.cc/en/uploads/Main/ArduinoEthernetFrontPOE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6" y="2132856"/>
            <a:ext cx="3024336" cy="20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290407"/>
            <a:ext cx="3500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Arduino</a:t>
            </a:r>
            <a:r>
              <a:rPr lang="da-DK" b="1" dirty="0" smtClean="0"/>
              <a:t> +</a:t>
            </a:r>
            <a:r>
              <a:rPr lang="da-DK" b="1" dirty="0" err="1" smtClean="0"/>
              <a:t>ethernet</a:t>
            </a:r>
            <a:r>
              <a:rPr lang="da-DK" b="1" dirty="0" smtClean="0"/>
              <a:t> </a:t>
            </a:r>
            <a:r>
              <a:rPr lang="da-DK" b="1" dirty="0" err="1" smtClean="0"/>
              <a:t>shield</a:t>
            </a:r>
            <a:r>
              <a:rPr lang="da-DK" b="1" dirty="0" smtClean="0"/>
              <a:t> with POE</a:t>
            </a:r>
          </a:p>
          <a:p>
            <a:r>
              <a:rPr lang="da-DK" dirty="0" smtClean="0"/>
              <a:t>-</a:t>
            </a:r>
            <a:r>
              <a:rPr lang="da-DK" dirty="0" err="1" smtClean="0"/>
              <a:t>fully</a:t>
            </a:r>
            <a:r>
              <a:rPr lang="da-DK" dirty="0" smtClean="0"/>
              <a:t> </a:t>
            </a:r>
            <a:r>
              <a:rPr lang="da-DK" dirty="0" err="1" smtClean="0"/>
              <a:t>embedded</a:t>
            </a:r>
            <a:r>
              <a:rPr lang="da-DK" dirty="0" smtClean="0"/>
              <a:t> solution</a:t>
            </a:r>
          </a:p>
          <a:p>
            <a:r>
              <a:rPr lang="da-DK" dirty="0" smtClean="0"/>
              <a:t>-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(CAT5e w/POE)</a:t>
            </a:r>
          </a:p>
          <a:p>
            <a:endParaRPr lang="da-DK" dirty="0" smtClean="0"/>
          </a:p>
          <a:p>
            <a:r>
              <a:rPr lang="da-DK" dirty="0" smtClean="0"/>
              <a:t>-Display for info</a:t>
            </a:r>
          </a:p>
          <a:p>
            <a:r>
              <a:rPr lang="da-DK" dirty="0" smtClean="0"/>
              <a:t>-</a:t>
            </a:r>
            <a:r>
              <a:rPr lang="da-DK" dirty="0" err="1" smtClean="0"/>
              <a:t>LED’s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2780996" y="1340768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-</a:t>
            </a:r>
            <a:r>
              <a:rPr lang="da-DK" dirty="0" err="1" smtClean="0"/>
              <a:t>Maybe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nabduino</a:t>
            </a:r>
            <a:r>
              <a:rPr lang="da-DK" dirty="0" smtClean="0"/>
              <a:t>? (MPLABX)</a:t>
            </a:r>
            <a:endParaRPr lang="da-DK" dirty="0"/>
          </a:p>
        </p:txBody>
      </p:sp>
      <p:pic>
        <p:nvPicPr>
          <p:cNvPr id="3076" name="Picture 4" descr="MemeMa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5645" r="63998" b="6492"/>
          <a:stretch/>
        </p:blipFill>
        <p:spPr bwMode="auto">
          <a:xfrm>
            <a:off x="971600" y="306743"/>
            <a:ext cx="1367327" cy="13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loud 15"/>
          <p:cNvSpPr/>
          <p:nvPr/>
        </p:nvSpPr>
        <p:spPr>
          <a:xfrm>
            <a:off x="4519583" y="2382484"/>
            <a:ext cx="3888432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uhaapi.com</a:t>
            </a:r>
            <a:r>
              <a:rPr lang="da-DK" dirty="0" smtClean="0"/>
              <a:t> -&gt; </a:t>
            </a:r>
            <a:r>
              <a:rPr lang="da-DK" dirty="0" err="1" smtClean="0"/>
              <a:t>json</a:t>
            </a:r>
            <a:endParaRPr lang="da-DK" dirty="0" smtClean="0"/>
          </a:p>
          <a:p>
            <a:pPr algn="ctr"/>
            <a:r>
              <a:rPr lang="da-DK" b="1" dirty="0" smtClean="0"/>
              <a:t>dk.pool.ntp.org</a:t>
            </a:r>
            <a:r>
              <a:rPr lang="da-DK" dirty="0" smtClean="0"/>
              <a:t> –&gt; time</a:t>
            </a:r>
            <a:endParaRPr lang="da-DK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3851920" y="3174572"/>
            <a:ext cx="679724" cy="5354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3768" y="5674022"/>
            <a:ext cx="6719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NO-GO:</a:t>
            </a:r>
          </a:p>
          <a:p>
            <a:r>
              <a:rPr lang="da-DK" b="1" dirty="0" err="1" smtClean="0"/>
              <a:t>Only</a:t>
            </a:r>
            <a:r>
              <a:rPr lang="da-DK" b="1" dirty="0" smtClean="0"/>
              <a:t> visible passes from </a:t>
            </a:r>
            <a:r>
              <a:rPr lang="da-DK" b="1" dirty="0" err="1" smtClean="0"/>
              <a:t>uhaapi</a:t>
            </a:r>
            <a:r>
              <a:rPr lang="da-DK" b="1" dirty="0" smtClean="0"/>
              <a:t> </a:t>
            </a:r>
            <a:r>
              <a:rPr lang="da-DK" b="1" dirty="0" smtClean="0">
                <a:sym typeface="Wingdings" pitchFamily="2" charset="2"/>
              </a:rPr>
              <a:t></a:t>
            </a:r>
          </a:p>
          <a:p>
            <a:r>
              <a:rPr lang="da-DK" b="1" dirty="0" smtClean="0">
                <a:sym typeface="Wingdings" pitchFamily="2" charset="2"/>
              </a:rPr>
              <a:t>Not </a:t>
            </a:r>
            <a:r>
              <a:rPr lang="da-DK" b="1" dirty="0" err="1" smtClean="0">
                <a:sym typeface="Wingdings" pitchFamily="2" charset="2"/>
              </a:rPr>
              <a:t>enough</a:t>
            </a:r>
            <a:r>
              <a:rPr lang="da-DK" b="1" dirty="0" smtClean="0">
                <a:sym typeface="Wingdings" pitchFamily="2" charset="2"/>
              </a:rPr>
              <a:t> </a:t>
            </a:r>
            <a:r>
              <a:rPr lang="da-DK" b="1" dirty="0" err="1" smtClean="0">
                <a:sym typeface="Wingdings" pitchFamily="2" charset="2"/>
              </a:rPr>
              <a:t>memory</a:t>
            </a:r>
            <a:r>
              <a:rPr lang="da-DK" b="1" dirty="0" smtClean="0">
                <a:sym typeface="Wingdings" pitchFamily="2" charset="2"/>
              </a:rPr>
              <a:t> to parse HTML </a:t>
            </a:r>
            <a:r>
              <a:rPr lang="da-DK" b="1" dirty="0" err="1" smtClean="0">
                <a:sym typeface="Wingdings" pitchFamily="2" charset="2"/>
              </a:rPr>
              <a:t>tables</a:t>
            </a:r>
            <a:r>
              <a:rPr lang="da-DK" b="1" dirty="0" smtClean="0">
                <a:sym typeface="Wingdings" pitchFamily="2" charset="2"/>
              </a:rPr>
              <a:t> from heavens-above.com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9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err="1" smtClean="0">
                <a:latin typeface="Bender" pitchFamily="50" charset="0"/>
              </a:rPr>
              <a:t>Revised</a:t>
            </a:r>
            <a:r>
              <a:rPr lang="da-DK" dirty="0" smtClean="0">
                <a:latin typeface="Bender" pitchFamily="50" charset="0"/>
              </a:rPr>
              <a:t> </a:t>
            </a:r>
            <a:r>
              <a:rPr lang="da-DK" dirty="0" err="1" smtClean="0">
                <a:latin typeface="Bender" pitchFamily="50" charset="0"/>
              </a:rPr>
              <a:t>idea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6" name="Picture 2" descr="http://arduino.cc/en/uploads/Main/ArduinoEthernetFrontPOE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6" y="2132856"/>
            <a:ext cx="3024336" cy="20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290407"/>
            <a:ext cx="35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Arduino</a:t>
            </a:r>
            <a:r>
              <a:rPr lang="da-DK" b="1" dirty="0" smtClean="0"/>
              <a:t> +</a:t>
            </a:r>
            <a:r>
              <a:rPr lang="da-DK" b="1" dirty="0" err="1" smtClean="0"/>
              <a:t>ethernet</a:t>
            </a:r>
            <a:r>
              <a:rPr lang="da-DK" b="1" dirty="0" smtClean="0"/>
              <a:t> </a:t>
            </a:r>
            <a:r>
              <a:rPr lang="da-DK" b="1" dirty="0" err="1" smtClean="0"/>
              <a:t>shield</a:t>
            </a:r>
            <a:r>
              <a:rPr lang="da-DK" b="1" dirty="0" smtClean="0"/>
              <a:t> with POE</a:t>
            </a:r>
            <a:endParaRPr lang="da-DK" dirty="0"/>
          </a:p>
        </p:txBody>
      </p:sp>
      <p:sp>
        <p:nvSpPr>
          <p:cNvPr id="10" name="Cloud 9"/>
          <p:cNvSpPr/>
          <p:nvPr/>
        </p:nvSpPr>
        <p:spPr>
          <a:xfrm>
            <a:off x="4644008" y="1772815"/>
            <a:ext cx="2592288" cy="81649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dk.pool.ntp.org</a:t>
            </a:r>
            <a:endParaRPr lang="da-DK" dirty="0"/>
          </a:p>
        </p:txBody>
      </p:sp>
      <p:cxnSp>
        <p:nvCxnSpPr>
          <p:cNvPr id="11" name="Straight Arrow Connector 10"/>
          <p:cNvCxnSpPr>
            <a:stCxn id="16" idx="2"/>
            <a:endCxn id="6" idx="3"/>
          </p:cNvCxnSpPr>
          <p:nvPr/>
        </p:nvCxnSpPr>
        <p:spPr>
          <a:xfrm flipH="1" flipV="1">
            <a:off x="3914732" y="3174573"/>
            <a:ext cx="953788" cy="3984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4860032" y="2780928"/>
            <a:ext cx="2736304" cy="1584176"/>
          </a:xfrm>
          <a:prstGeom prst="cloud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Robottobox</a:t>
            </a:r>
            <a:r>
              <a:rPr lang="da-DK" b="1" dirty="0" smtClean="0"/>
              <a:t> </a:t>
            </a:r>
          </a:p>
          <a:p>
            <a:pPr algn="ctr"/>
            <a:r>
              <a:rPr lang="da-DK" dirty="0" smtClean="0"/>
              <a:t>-</a:t>
            </a:r>
            <a:r>
              <a:rPr lang="da-DK" dirty="0" err="1" smtClean="0"/>
              <a:t>Python</a:t>
            </a:r>
            <a:endParaRPr lang="da-DK" dirty="0"/>
          </a:p>
        </p:txBody>
      </p:sp>
      <p:cxnSp>
        <p:nvCxnSpPr>
          <p:cNvPr id="18" name="Straight Arrow Connector 17"/>
          <p:cNvCxnSpPr>
            <a:stCxn id="10" idx="2"/>
            <a:endCxn id="6" idx="3"/>
          </p:cNvCxnSpPr>
          <p:nvPr/>
        </p:nvCxnSpPr>
        <p:spPr>
          <a:xfrm flipH="1">
            <a:off x="3914732" y="2181061"/>
            <a:ext cx="737317" cy="99351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4391626" y="4797152"/>
            <a:ext cx="3492742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Heavens-above.com</a:t>
            </a:r>
          </a:p>
          <a:p>
            <a:pPr algn="ctr"/>
            <a:r>
              <a:rPr lang="da-DK" dirty="0" smtClean="0"/>
              <a:t>-ALL PASSES</a:t>
            </a:r>
            <a:endParaRPr lang="da-DK" dirty="0"/>
          </a:p>
        </p:txBody>
      </p:sp>
      <p:cxnSp>
        <p:nvCxnSpPr>
          <p:cNvPr id="29" name="Straight Arrow Connector 28"/>
          <p:cNvCxnSpPr>
            <a:stCxn id="28" idx="3"/>
            <a:endCxn id="16" idx="1"/>
          </p:cNvCxnSpPr>
          <p:nvPr/>
        </p:nvCxnSpPr>
        <p:spPr>
          <a:xfrm flipV="1">
            <a:off x="6137997" y="4363417"/>
            <a:ext cx="90187" cy="52431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1"/>
            <a:endCxn id="16" idx="3"/>
          </p:cNvCxnSpPr>
          <p:nvPr/>
        </p:nvCxnSpPr>
        <p:spPr>
          <a:xfrm>
            <a:off x="5940152" y="2588437"/>
            <a:ext cx="288032" cy="28306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arduino</a:t>
            </a:r>
            <a:r>
              <a:rPr lang="da-DK" dirty="0" smtClean="0"/>
              <a:t> side of </a:t>
            </a:r>
            <a:r>
              <a:rPr lang="da-DK" dirty="0" err="1" smtClean="0"/>
              <a:t>things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aka</a:t>
            </a:r>
            <a:r>
              <a:rPr lang="da-DK" dirty="0" smtClean="0"/>
              <a:t>. C++ and </a:t>
            </a:r>
            <a:r>
              <a:rPr lang="da-DK" dirty="0" err="1" smtClean="0"/>
              <a:t>shitty</a:t>
            </a:r>
            <a:r>
              <a:rPr lang="da-DK" dirty="0" smtClean="0"/>
              <a:t> </a:t>
            </a:r>
            <a:r>
              <a:rPr lang="da-DK" dirty="0" err="1" smtClean="0"/>
              <a:t>sandboxes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Arduino</a:t>
            </a:r>
            <a:r>
              <a:rPr lang="da-DK" b="1" dirty="0"/>
              <a:t> </a:t>
            </a:r>
            <a:r>
              <a:rPr lang="da-DK" b="1" dirty="0" err="1"/>
              <a:t>abstraction</a:t>
            </a:r>
            <a:r>
              <a:rPr lang="da-DK" b="1" dirty="0"/>
              <a:t> </a:t>
            </a:r>
            <a:r>
              <a:rPr lang="da-DK" b="1" dirty="0" err="1"/>
              <a:t>layer</a:t>
            </a:r>
            <a:r>
              <a:rPr lang="da-DK" b="1" dirty="0"/>
              <a:t> </a:t>
            </a:r>
            <a:r>
              <a:rPr lang="da-DK" b="1" dirty="0" err="1" smtClean="0"/>
              <a:t>pros</a:t>
            </a:r>
            <a:r>
              <a:rPr lang="da-DK" b="1" dirty="0" smtClean="0"/>
              <a:t>/</a:t>
            </a:r>
            <a:r>
              <a:rPr lang="da-DK" b="1" dirty="0" err="1" smtClean="0"/>
              <a:t>cons</a:t>
            </a:r>
            <a:r>
              <a:rPr lang="da-DK" b="1" dirty="0"/>
              <a:t>:</a:t>
            </a:r>
          </a:p>
          <a:p>
            <a:r>
              <a:rPr lang="da-DK" dirty="0" smtClean="0"/>
              <a:t>No </a:t>
            </a:r>
            <a:r>
              <a:rPr lang="da-DK" dirty="0" err="1" smtClean="0"/>
              <a:t>interrupts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direct</a:t>
            </a:r>
            <a:r>
              <a:rPr lang="da-DK" dirty="0" smtClean="0"/>
              <a:t> timer </a:t>
            </a:r>
            <a:r>
              <a:rPr lang="da-DK" dirty="0" err="1" smtClean="0"/>
              <a:t>access</a:t>
            </a:r>
            <a:endParaRPr lang="da-DK" dirty="0" smtClean="0"/>
          </a:p>
          <a:p>
            <a:r>
              <a:rPr lang="da-DK" dirty="0" smtClean="0"/>
              <a:t>PWM = </a:t>
            </a:r>
            <a:r>
              <a:rPr lang="da-DK" dirty="0" err="1" smtClean="0"/>
              <a:t>analogWrite</a:t>
            </a:r>
            <a:r>
              <a:rPr lang="da-DK" dirty="0" smtClean="0"/>
              <a:t>() … </a:t>
            </a:r>
            <a:r>
              <a:rPr lang="da-DK" dirty="0" err="1" smtClean="0"/>
              <a:t>urgh</a:t>
            </a:r>
            <a:r>
              <a:rPr lang="da-DK" dirty="0" smtClean="0"/>
              <a:t>.</a:t>
            </a:r>
          </a:p>
          <a:p>
            <a:r>
              <a:rPr lang="da-DK" dirty="0" smtClean="0"/>
              <a:t>Realtime, not so </a:t>
            </a:r>
            <a:r>
              <a:rPr lang="da-DK" dirty="0" err="1" smtClean="0"/>
              <a:t>much</a:t>
            </a:r>
            <a:r>
              <a:rPr lang="da-DK" dirty="0" smtClean="0"/>
              <a:t>.</a:t>
            </a:r>
          </a:p>
          <a:p>
            <a:r>
              <a:rPr lang="da-DK" dirty="0" smtClean="0"/>
              <a:t>HUGE </a:t>
            </a:r>
            <a:r>
              <a:rPr lang="da-DK" dirty="0" err="1" smtClean="0"/>
              <a:t>userbase</a:t>
            </a:r>
            <a:r>
              <a:rPr lang="da-DK" dirty="0" smtClean="0"/>
              <a:t> with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advice</a:t>
            </a:r>
            <a:endParaRPr lang="da-DK" dirty="0"/>
          </a:p>
          <a:p>
            <a:r>
              <a:rPr lang="da-DK" dirty="0" smtClean="0"/>
              <a:t>Tons of ”</a:t>
            </a:r>
            <a:r>
              <a:rPr lang="da-DK" dirty="0" err="1" smtClean="0"/>
              <a:t>ready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” </a:t>
            </a:r>
            <a:r>
              <a:rPr lang="da-DK" dirty="0" err="1" smtClean="0"/>
              <a:t>libraries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712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Bender" pitchFamily="50" charset="0"/>
              </a:rPr>
              <a:t>Wat</a:t>
            </a:r>
            <a:r>
              <a:rPr lang="da-DK" dirty="0" smtClean="0">
                <a:latin typeface="Bender" pitchFamily="50" charset="0"/>
              </a:rPr>
              <a:t> do?</a:t>
            </a:r>
            <a:endParaRPr lang="da-DK" dirty="0">
              <a:latin typeface="Bender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400" dirty="0" err="1" smtClean="0"/>
              <a:t>Get</a:t>
            </a:r>
            <a:r>
              <a:rPr lang="da-DK" sz="2400" dirty="0" smtClean="0"/>
              <a:t> NTP time</a:t>
            </a:r>
          </a:p>
          <a:p>
            <a:r>
              <a:rPr lang="da-DK" sz="2400" dirty="0" err="1" smtClean="0"/>
              <a:t>Get</a:t>
            </a:r>
            <a:r>
              <a:rPr lang="da-DK" sz="2400" dirty="0"/>
              <a:t> </a:t>
            </a:r>
            <a:r>
              <a:rPr lang="da-DK" sz="2400" dirty="0" smtClean="0"/>
              <a:t>data </a:t>
            </a:r>
            <a:r>
              <a:rPr lang="da-DK" sz="2400" dirty="0" err="1" smtClean="0"/>
              <a:t>about</a:t>
            </a:r>
            <a:r>
              <a:rPr lang="da-DK" sz="2400" dirty="0" smtClean="0"/>
              <a:t> </a:t>
            </a:r>
            <a:r>
              <a:rPr lang="da-DK" sz="2400" dirty="0" err="1" smtClean="0"/>
              <a:t>next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endParaRPr lang="da-DK" sz="2400" dirty="0"/>
          </a:p>
          <a:p>
            <a:r>
              <a:rPr lang="da-DK" sz="2400" dirty="0" err="1" smtClean="0"/>
              <a:t>Calculate</a:t>
            </a:r>
            <a:r>
              <a:rPr lang="da-DK" sz="2400" dirty="0" smtClean="0"/>
              <a:t> time to </a:t>
            </a:r>
            <a:r>
              <a:rPr lang="da-DK" sz="2400" dirty="0" err="1" smtClean="0"/>
              <a:t>next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endParaRPr lang="da-DK" sz="2400" dirty="0" smtClean="0"/>
          </a:p>
          <a:p>
            <a:r>
              <a:rPr lang="da-DK" sz="2400" dirty="0" smtClean="0"/>
              <a:t>Display </a:t>
            </a:r>
            <a:r>
              <a:rPr lang="da-DK" sz="2400" dirty="0" err="1" smtClean="0"/>
              <a:t>pass</a:t>
            </a:r>
            <a:r>
              <a:rPr lang="da-DK" sz="2400" dirty="0" smtClean="0"/>
              <a:t> info on VFD</a:t>
            </a:r>
          </a:p>
          <a:p>
            <a:r>
              <a:rPr lang="da-DK" sz="2400" dirty="0" err="1" smtClean="0"/>
              <a:t>Pretend</a:t>
            </a:r>
            <a:r>
              <a:rPr lang="da-DK" sz="2400" dirty="0" smtClean="0"/>
              <a:t> to </a:t>
            </a:r>
            <a:r>
              <a:rPr lang="da-DK" sz="2400" dirty="0" err="1" smtClean="0"/>
              <a:t>be</a:t>
            </a:r>
            <a:r>
              <a:rPr lang="da-DK" sz="2400" dirty="0" smtClean="0"/>
              <a:t> a </a:t>
            </a:r>
            <a:r>
              <a:rPr lang="da-DK" sz="2400" dirty="0" err="1" smtClean="0"/>
              <a:t>clock</a:t>
            </a:r>
            <a:r>
              <a:rPr lang="da-DK" sz="2400" dirty="0" smtClean="0"/>
              <a:t> </a:t>
            </a:r>
            <a:r>
              <a:rPr lang="da-DK" sz="1800" dirty="0" smtClean="0"/>
              <a:t>(with 30 </a:t>
            </a:r>
            <a:r>
              <a:rPr lang="da-DK" sz="1800" dirty="0" err="1" smtClean="0"/>
              <a:t>second</a:t>
            </a:r>
            <a:r>
              <a:rPr lang="da-DK" sz="1800" dirty="0" smtClean="0"/>
              <a:t> NTP </a:t>
            </a:r>
            <a:r>
              <a:rPr lang="da-DK" sz="1800" dirty="0" err="1" smtClean="0"/>
              <a:t>refresh</a:t>
            </a:r>
            <a:r>
              <a:rPr lang="da-DK" sz="1800" dirty="0" smtClean="0"/>
              <a:t>)</a:t>
            </a:r>
            <a:endParaRPr lang="da-DK" sz="2400" dirty="0"/>
          </a:p>
          <a:p>
            <a:r>
              <a:rPr lang="da-DK" sz="2400" dirty="0" smtClean="0"/>
              <a:t>At 5 </a:t>
            </a:r>
            <a:r>
              <a:rPr lang="da-DK" sz="2400" dirty="0" err="1" smtClean="0"/>
              <a:t>minutes</a:t>
            </a:r>
            <a:r>
              <a:rPr lang="da-DK" sz="2400" dirty="0" smtClean="0"/>
              <a:t> </a:t>
            </a:r>
            <a:r>
              <a:rPr lang="da-DK" sz="2400" dirty="0" err="1" smtClean="0"/>
              <a:t>before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r>
              <a:rPr lang="da-DK" sz="2400" dirty="0" smtClean="0"/>
              <a:t>, start </a:t>
            </a:r>
            <a:r>
              <a:rPr lang="da-DK" sz="2400" dirty="0" err="1" smtClean="0"/>
              <a:t>countdown</a:t>
            </a:r>
            <a:r>
              <a:rPr lang="da-DK" sz="2400" dirty="0" smtClean="0"/>
              <a:t>, flash </a:t>
            </a:r>
            <a:r>
              <a:rPr lang="da-DK" sz="2400" dirty="0" err="1" smtClean="0"/>
              <a:t>lights</a:t>
            </a:r>
            <a:endParaRPr lang="da-DK" sz="2400" dirty="0" smtClean="0"/>
          </a:p>
          <a:p>
            <a:r>
              <a:rPr lang="da-DK" sz="2400" dirty="0" smtClean="0"/>
              <a:t>At </a:t>
            </a:r>
            <a:r>
              <a:rPr lang="da-DK" sz="2400" dirty="0" err="1" smtClean="0"/>
              <a:t>pass</a:t>
            </a:r>
            <a:r>
              <a:rPr lang="da-DK" sz="2400" dirty="0" smtClean="0"/>
              <a:t> start, light up. </a:t>
            </a:r>
            <a:r>
              <a:rPr lang="da-DK" sz="1600" dirty="0" smtClean="0"/>
              <a:t>If </a:t>
            </a:r>
            <a:r>
              <a:rPr lang="da-DK" sz="1600" dirty="0" err="1"/>
              <a:t>pass</a:t>
            </a:r>
            <a:r>
              <a:rPr lang="da-DK" sz="1600" dirty="0"/>
              <a:t> is </a:t>
            </a:r>
            <a:r>
              <a:rPr lang="da-DK" sz="1600" dirty="0" smtClean="0"/>
              <a:t>visible: Tell </a:t>
            </a:r>
            <a:r>
              <a:rPr lang="da-DK" sz="1600" dirty="0" err="1" smtClean="0"/>
              <a:t>user</a:t>
            </a:r>
            <a:r>
              <a:rPr lang="da-DK" sz="1600" dirty="0" smtClean="0"/>
              <a:t> </a:t>
            </a:r>
            <a:r>
              <a:rPr lang="da-DK" sz="1600" dirty="0" err="1" smtClean="0"/>
              <a:t>where</a:t>
            </a:r>
            <a:r>
              <a:rPr lang="da-DK" sz="1600" dirty="0" smtClean="0"/>
              <a:t> to look</a:t>
            </a:r>
            <a:endParaRPr lang="da-DK" sz="2400" dirty="0" smtClean="0"/>
          </a:p>
          <a:p>
            <a:r>
              <a:rPr lang="da-DK" sz="2400" dirty="0" smtClean="0"/>
              <a:t>At </a:t>
            </a:r>
            <a:r>
              <a:rPr lang="da-DK" sz="2400" dirty="0" err="1" smtClean="0"/>
              <a:t>pass</a:t>
            </a:r>
            <a:r>
              <a:rPr lang="da-DK" sz="2400" dirty="0" smtClean="0"/>
              <a:t> end, </a:t>
            </a:r>
            <a:r>
              <a:rPr lang="da-DK" sz="2400" dirty="0" err="1" smtClean="0"/>
              <a:t>turn</a:t>
            </a:r>
            <a:r>
              <a:rPr lang="da-DK" sz="2400" dirty="0" smtClean="0"/>
              <a:t> </a:t>
            </a:r>
            <a:r>
              <a:rPr lang="da-DK" sz="2400" dirty="0" err="1" smtClean="0"/>
              <a:t>lights</a:t>
            </a:r>
            <a:r>
              <a:rPr lang="da-DK" sz="2400" dirty="0" smtClean="0"/>
              <a:t> </a:t>
            </a:r>
            <a:r>
              <a:rPr lang="da-DK" sz="2400" dirty="0" err="1" smtClean="0"/>
              <a:t>down</a:t>
            </a:r>
            <a:r>
              <a:rPr lang="da-DK" sz="2400" dirty="0" smtClean="0"/>
              <a:t>.</a:t>
            </a:r>
          </a:p>
          <a:p>
            <a:r>
              <a:rPr lang="da-DK" sz="2400" dirty="0" err="1" smtClean="0"/>
              <a:t>Rinse</a:t>
            </a:r>
            <a:r>
              <a:rPr lang="da-DK" sz="2400" dirty="0" smtClean="0"/>
              <a:t>, </a:t>
            </a:r>
            <a:r>
              <a:rPr lang="da-DK" sz="2400" dirty="0" err="1" smtClean="0"/>
              <a:t>Repeat</a:t>
            </a:r>
            <a:r>
              <a:rPr lang="da-DK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5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ARDUINO CODE</a:t>
            </a:r>
            <a:endParaRPr lang="da-DK" dirty="0">
              <a:latin typeface="Bende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6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robottobox</a:t>
            </a:r>
            <a:r>
              <a:rPr lang="da-DK" dirty="0" smtClean="0"/>
              <a:t> side of </a:t>
            </a:r>
            <a:r>
              <a:rPr lang="da-DK" dirty="0" err="1" smtClean="0"/>
              <a:t>things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</a:t>
            </a:r>
            <a:r>
              <a:rPr lang="da-DK" dirty="0" err="1" smtClean="0"/>
              <a:t>aka</a:t>
            </a:r>
            <a:r>
              <a:rPr lang="da-DK" dirty="0" smtClean="0"/>
              <a:t>. Learning </a:t>
            </a:r>
            <a:r>
              <a:rPr lang="da-DK" dirty="0" err="1" smtClean="0"/>
              <a:t>python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da-DK" sz="2400" dirty="0" smtClean="0"/>
              <a:t>Open port 1337 (UDP)</a:t>
            </a:r>
          </a:p>
          <a:p>
            <a:r>
              <a:rPr lang="da-DK" sz="2400" dirty="0" smtClean="0"/>
              <a:t>listen for </a:t>
            </a:r>
            <a:r>
              <a:rPr lang="da-DK" sz="2400" dirty="0" err="1" smtClean="0"/>
              <a:t>incoming</a:t>
            </a:r>
            <a:r>
              <a:rPr lang="da-DK" sz="2400" dirty="0" smtClean="0"/>
              <a:t> </a:t>
            </a:r>
            <a:r>
              <a:rPr lang="da-DK" sz="2400" dirty="0" err="1" smtClean="0"/>
              <a:t>message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 err="1" smtClean="0"/>
              <a:t>Get</a:t>
            </a:r>
            <a:r>
              <a:rPr lang="da-DK" sz="2400" dirty="0" smtClean="0"/>
              <a:t> heavens-</a:t>
            </a:r>
            <a:r>
              <a:rPr lang="da-DK" sz="2400" dirty="0" err="1" smtClean="0"/>
              <a:t>above</a:t>
            </a:r>
            <a:r>
              <a:rPr lang="da-DK" sz="2400" dirty="0" smtClean="0"/>
              <a:t> passes pages, </a:t>
            </a:r>
            <a:r>
              <a:rPr lang="da-DK" sz="2400" dirty="0" err="1" smtClean="0"/>
              <a:t>both</a:t>
            </a:r>
            <a:r>
              <a:rPr lang="da-DK" sz="2400" dirty="0" smtClean="0"/>
              <a:t> visible and non visible.</a:t>
            </a:r>
          </a:p>
          <a:p>
            <a:r>
              <a:rPr lang="da-DK" sz="2400" dirty="0" smtClean="0"/>
              <a:t>Visible passes ∊ </a:t>
            </a:r>
            <a:r>
              <a:rPr lang="da-DK" sz="2400" dirty="0"/>
              <a:t>A</a:t>
            </a:r>
            <a:r>
              <a:rPr lang="da-DK" sz="2400" dirty="0" smtClean="0"/>
              <a:t>ll passes – so check for match, visible have </a:t>
            </a:r>
            <a:r>
              <a:rPr lang="da-DK" sz="2400" dirty="0" err="1" smtClean="0"/>
              <a:t>priority</a:t>
            </a:r>
            <a:endParaRPr lang="da-DK" sz="2400" dirty="0" smtClean="0"/>
          </a:p>
          <a:p>
            <a:r>
              <a:rPr lang="da-DK" sz="2400" dirty="0" err="1" smtClean="0"/>
              <a:t>Remove</a:t>
            </a:r>
            <a:r>
              <a:rPr lang="da-DK" sz="2400" dirty="0" smtClean="0"/>
              <a:t> passes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are</a:t>
            </a:r>
            <a:r>
              <a:rPr lang="da-DK" sz="2400" dirty="0" smtClean="0"/>
              <a:t> in the </a:t>
            </a:r>
            <a:r>
              <a:rPr lang="da-DK" sz="2400" dirty="0" err="1" smtClean="0"/>
              <a:t>past</a:t>
            </a:r>
            <a:endParaRPr lang="da-DK" sz="2400" dirty="0" smtClean="0"/>
          </a:p>
          <a:p>
            <a:r>
              <a:rPr lang="da-DK" sz="2400" dirty="0" err="1" smtClean="0"/>
              <a:t>Respond</a:t>
            </a:r>
            <a:r>
              <a:rPr lang="da-DK" sz="2400" dirty="0" smtClean="0"/>
              <a:t> to sender with </a:t>
            </a:r>
            <a:r>
              <a:rPr lang="da-DK" sz="2400" dirty="0" err="1" smtClean="0"/>
              <a:t>next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r>
              <a:rPr lang="da-DK" sz="2400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912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Parsed</a:t>
            </a:r>
            <a:r>
              <a:rPr lang="da-DK" dirty="0" smtClean="0"/>
              <a:t> ISS data </a:t>
            </a:r>
            <a:r>
              <a:rPr lang="da-DK" dirty="0" err="1" smtClean="0"/>
              <a:t>anatomy</a:t>
            </a:r>
            <a:endParaRPr lang="da-DK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000" dirty="0" smtClean="0"/>
              <a:t>Regular pass example: </a:t>
            </a:r>
          </a:p>
          <a:p>
            <a:pPr marL="457200" lvl="1" indent="0">
              <a:buNone/>
            </a:pPr>
            <a:r>
              <a:rPr lang="pt-BR" sz="2000" dirty="0" smtClean="0"/>
              <a:t>“R </a:t>
            </a:r>
            <a:r>
              <a:rPr lang="pt-BR" sz="2000" dirty="0"/>
              <a:t>1354485026 S-10 1354485108 SE-12 1354485190 </a:t>
            </a:r>
            <a:r>
              <a:rPr lang="pt-BR" sz="2000" dirty="0" smtClean="0"/>
              <a:t>ESE-10”</a:t>
            </a:r>
          </a:p>
          <a:p>
            <a:pPr marL="457200" lvl="1" indent="0">
              <a:buNone/>
            </a:pPr>
            <a:endParaRPr lang="da-DK" sz="2000" dirty="0" smtClean="0"/>
          </a:p>
          <a:p>
            <a:pPr marL="457200" lvl="1" indent="0">
              <a:buNone/>
            </a:pPr>
            <a:endParaRPr lang="da-DK" sz="2000" dirty="0" smtClean="0"/>
          </a:p>
          <a:p>
            <a:pPr marL="457200" lvl="1" indent="0">
              <a:buNone/>
            </a:pPr>
            <a:r>
              <a:rPr lang="da-DK" sz="2000" dirty="0" smtClean="0"/>
              <a:t>Visible </a:t>
            </a:r>
            <a:r>
              <a:rPr lang="da-DK" sz="2000" dirty="0" err="1" smtClean="0"/>
              <a:t>pass</a:t>
            </a:r>
            <a:r>
              <a:rPr lang="da-DK" sz="2000" dirty="0" smtClean="0"/>
              <a:t> </a:t>
            </a:r>
            <a:r>
              <a:rPr lang="da-DK" sz="2000" dirty="0" err="1" smtClean="0"/>
              <a:t>example</a:t>
            </a:r>
            <a:r>
              <a:rPr lang="da-DK" sz="2000" dirty="0" smtClean="0"/>
              <a:t>:</a:t>
            </a:r>
          </a:p>
          <a:p>
            <a:pPr marL="457200" lvl="1" indent="0">
              <a:buNone/>
            </a:pPr>
            <a:r>
              <a:rPr lang="pt-BR" sz="2000" dirty="0"/>
              <a:t>“V -2.0 1354481759 SE-10 1354481769 S-22 1354481779 SW-10”</a:t>
            </a:r>
          </a:p>
          <a:p>
            <a:pPr marL="457200" lvl="1" indent="0">
              <a:buNone/>
            </a:pPr>
            <a:endParaRPr lang="da-DK" sz="2000" dirty="0"/>
          </a:p>
          <a:p>
            <a:endParaRPr lang="da-DK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31714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Regular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1892566" y="267417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Start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3817152" y="2685904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Max</a:t>
            </a:r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5920312" y="26902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End</a:t>
            </a:r>
            <a:endParaRPr lang="da-DK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05503" y="2307812"/>
            <a:ext cx="334570" cy="32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2059462" y="1636815"/>
            <a:ext cx="313502" cy="173763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/>
          <p:cNvSpPr/>
          <p:nvPr/>
        </p:nvSpPr>
        <p:spPr>
          <a:xfrm rot="16200000">
            <a:off x="3962471" y="1569527"/>
            <a:ext cx="313502" cy="18722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Left Brace 14"/>
          <p:cNvSpPr/>
          <p:nvPr/>
        </p:nvSpPr>
        <p:spPr>
          <a:xfrm rot="16200000">
            <a:off x="6035431" y="1474627"/>
            <a:ext cx="313502" cy="208823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/>
          <p:cNvSpPr txBox="1"/>
          <p:nvPr/>
        </p:nvSpPr>
        <p:spPr>
          <a:xfrm>
            <a:off x="251520" y="406778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Visible</a:t>
            </a:r>
            <a:endParaRPr lang="da-DK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05503" y="3743878"/>
            <a:ext cx="334570" cy="32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9632" y="40763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hlinkClick r:id="rId2"/>
              </a:rPr>
              <a:t>Magnitude</a:t>
            </a:r>
            <a:endParaRPr lang="da-DK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83161" y="3778072"/>
            <a:ext cx="108520" cy="32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345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ISS Lamp</vt:lpstr>
      <vt:lpstr>Overview (original)</vt:lpstr>
      <vt:lpstr>Initial idea</vt:lpstr>
      <vt:lpstr>Revised idea</vt:lpstr>
      <vt:lpstr>The arduino side of things aka. C++ and shitty sandboxes</vt:lpstr>
      <vt:lpstr>Wat do?</vt:lpstr>
      <vt:lpstr>ARDUINO CODE</vt:lpstr>
      <vt:lpstr>The robottobox side of things  aka. Learning python</vt:lpstr>
      <vt:lpstr>Parsed ISS data anatomy</vt:lpstr>
      <vt:lpstr>PYTHON CODE</vt:lpstr>
      <vt:lpstr>DEMO</vt:lpstr>
      <vt:lpstr>Future ideas: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 Lamp</dc:title>
  <dc:creator>Mar Moore</dc:creator>
  <cp:lastModifiedBy>Mar Moore</cp:lastModifiedBy>
  <cp:revision>21</cp:revision>
  <dcterms:created xsi:type="dcterms:W3CDTF">2012-12-02T10:58:48Z</dcterms:created>
  <dcterms:modified xsi:type="dcterms:W3CDTF">2012-12-04T18:30:38Z</dcterms:modified>
</cp:coreProperties>
</file>