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78" d="100"/>
          <a:sy n="78" d="100"/>
        </p:scale>
        <p:origin x="67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517A22-4F64-469A-9B2C-C0ABDBA3B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394BB0D-9939-4CE5-9123-8811D82DCE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FD2A19-B5E9-4D04-91B0-E25D7825B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58F88-C6BE-46B0-AFA3-E7950C4B96E3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123B5D4-9C05-4DCB-837A-F192EE2A6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D73D85A-C5D7-4D77-A440-277AB36B8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A83A-627E-455D-8A6F-441C34AFE8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3201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2206A5-E9FC-422C-AFD9-90FBCBAF6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C2BE4FF-589F-47BA-8609-3C5098AEDD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1C0732-2E49-42D3-BB84-E5310F3CA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58F88-C6BE-46B0-AFA3-E7950C4B96E3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E848A7-DD85-4EE1-AA6A-4C03750CA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8DE747-054A-4BAD-9C28-88D38113A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A83A-627E-455D-8A6F-441C34AFE8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1134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08F7811-5791-42CC-87D0-743912598C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B9DD211-CDC0-4AE4-8E64-E4B5E66BDC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692875-EAF5-47B6-838C-7E979C502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58F88-C6BE-46B0-AFA3-E7950C4B96E3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331C8F7-71FE-474E-BAD0-1A5351AF2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9E53E3F-F26A-45BD-A04A-578BA8687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A83A-627E-455D-8A6F-441C34AFE8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49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9DE14C-7CDC-467A-8114-3E4D9B22C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86DD399-C69D-4303-A384-A7664FEC9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90865C2-5D32-48AC-A506-3B513B5C4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58F88-C6BE-46B0-AFA3-E7950C4B96E3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380A97E-97D0-44E4-80DB-0B81DB305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D3C6B4-6ECB-40EB-B9AD-E7A0FE401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A83A-627E-455D-8A6F-441C34AFE8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6823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5F1575-0037-4F62-B5EB-8CE20BA24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5AA4AFA-81EA-4E90-959B-8BA57EFD3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B9A762E-8AFF-483E-9EDE-7A57846FB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58F88-C6BE-46B0-AFA3-E7950C4B96E3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F60D540-9BCB-482D-A16E-D5721B5C4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3E7CC21-1D47-4B7E-97C6-458FC87ED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A83A-627E-455D-8A6F-441C34AFE8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0969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E3EA3B-923F-4D5B-866F-C8DF2806C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FF593D-7763-4CBE-A7C6-D8E5BD6F5C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C824DDB-5F93-45E3-83FE-8B4BB62B7D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F120489-A419-466D-AB2E-AF239E56A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58F88-C6BE-46B0-AFA3-E7950C4B96E3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FBE1D5A-C2B8-4633-AD05-22F1BF618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90DA6CB-BA5E-47D6-B630-0BD21B516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A83A-627E-455D-8A6F-441C34AFE8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0958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4B6CE5-603E-4061-90E6-83DB06CC7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2E36F08-0D55-4FCD-875A-DE93690B7B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A9663CC-6C57-47DB-9EB9-6145637E7B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F967D86-ED42-455C-8E76-8D27274ADA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50A9BBE-A894-4A05-A6B4-021157A328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44D30DE-2882-40AC-9DDA-D2C5A275C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58F88-C6BE-46B0-AFA3-E7950C4B96E3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B464E7B-B76C-4518-B624-06082CA5F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4C5831D-5CB1-4645-809D-8D0A02C3E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A83A-627E-455D-8A6F-441C34AFE8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3010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251F6B-EC6B-4FA4-AC55-08D72A716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A68E8E6-1A05-4C2F-8E1E-62B771644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58F88-C6BE-46B0-AFA3-E7950C4B96E3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9606572-169D-4BFF-B9A6-92E821416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2942656-C7B6-4230-8485-A19C93213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A83A-627E-455D-8A6F-441C34AFE8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3268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9CAFE31-069B-404E-BF80-369AD7DF3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58F88-C6BE-46B0-AFA3-E7950C4B96E3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14F261F-AA97-41DF-A10E-05C7795A8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9078529-131D-4524-81D8-9E38EF148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A83A-627E-455D-8A6F-441C34AFE8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9197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D477B3-5CFD-4869-A08C-A3DCCDCFE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060DC0-509A-45AF-8FD9-F3B906EA5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4FC2D08-F0AB-494A-8238-FCF4F61DAE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53B46ED-6085-4338-9C38-A2C1D2DE0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58F88-C6BE-46B0-AFA3-E7950C4B96E3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24F6A2E-5F9E-4D17-AD25-02C1DE87B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10B3C7B-9AA8-489B-AFB7-460F0FE29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A83A-627E-455D-8A6F-441C34AFE8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2202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5C8DD6-2BFD-4CF3-BC51-9DE1558E0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68840C6-85C7-4954-8AD0-09F5703A9B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67FA3EB-86B1-4545-8F72-EB06A6FF9C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176CC9B-1D08-4307-858F-05316B5CD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58F88-C6BE-46B0-AFA3-E7950C4B96E3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99F0F46-07ED-4A08-8FCD-B5FB48F58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41B194D-62D2-49E5-8835-446D78EA4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A83A-627E-455D-8A6F-441C34AFE8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8906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6B07B56-2251-4AE1-A8FC-06B0B3180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3A91737-F62A-49D7-B997-733ADE5114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CA28EE-1BCF-4FB0-8751-6BFCE95B56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058F88-C6BE-46B0-AFA3-E7950C4B96E3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ACD1D5E-E937-417A-8F74-DDDDB5A9CF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4F8B81E-2816-4222-BA2B-35918B967F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9A83A-627E-455D-8A6F-441C34AFE8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2654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0201CD36-1437-4A2C-9DE3-5A86CC48E5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374" y="2231922"/>
            <a:ext cx="1933575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204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Julian Eyrich</dc:creator>
  <cp:lastModifiedBy>Julian Eyrich</cp:lastModifiedBy>
  <cp:revision>2</cp:revision>
  <dcterms:created xsi:type="dcterms:W3CDTF">2018-06-05T13:33:13Z</dcterms:created>
  <dcterms:modified xsi:type="dcterms:W3CDTF">2018-06-05T13:46:56Z</dcterms:modified>
</cp:coreProperties>
</file>