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3384550" cy="1944688"/>
  <p:notesSz cx="6858000" cy="9144000"/>
  <p:defaultTextStyle>
    <a:defPPr>
      <a:defRPr lang="es-ES_tradnl"/>
    </a:defPPr>
    <a:lvl1pPr marL="0" algn="l" defTabSz="255758" rtl="0" eaLnBrk="1" latinLnBrk="0" hangingPunct="1">
      <a:defRPr sz="503" kern="1200">
        <a:solidFill>
          <a:schemeClr val="tx1"/>
        </a:solidFill>
        <a:latin typeface="+mn-lt"/>
        <a:ea typeface="+mn-ea"/>
        <a:cs typeface="+mn-cs"/>
      </a:defRPr>
    </a:lvl1pPr>
    <a:lvl2pPr marL="127879" algn="l" defTabSz="255758" rtl="0" eaLnBrk="1" latinLnBrk="0" hangingPunct="1">
      <a:defRPr sz="503" kern="1200">
        <a:solidFill>
          <a:schemeClr val="tx1"/>
        </a:solidFill>
        <a:latin typeface="+mn-lt"/>
        <a:ea typeface="+mn-ea"/>
        <a:cs typeface="+mn-cs"/>
      </a:defRPr>
    </a:lvl2pPr>
    <a:lvl3pPr marL="255758" algn="l" defTabSz="255758" rtl="0" eaLnBrk="1" latinLnBrk="0" hangingPunct="1">
      <a:defRPr sz="503" kern="1200">
        <a:solidFill>
          <a:schemeClr val="tx1"/>
        </a:solidFill>
        <a:latin typeface="+mn-lt"/>
        <a:ea typeface="+mn-ea"/>
        <a:cs typeface="+mn-cs"/>
      </a:defRPr>
    </a:lvl3pPr>
    <a:lvl4pPr marL="383637" algn="l" defTabSz="255758" rtl="0" eaLnBrk="1" latinLnBrk="0" hangingPunct="1">
      <a:defRPr sz="503" kern="1200">
        <a:solidFill>
          <a:schemeClr val="tx1"/>
        </a:solidFill>
        <a:latin typeface="+mn-lt"/>
        <a:ea typeface="+mn-ea"/>
        <a:cs typeface="+mn-cs"/>
      </a:defRPr>
    </a:lvl4pPr>
    <a:lvl5pPr marL="511515" algn="l" defTabSz="255758" rtl="0" eaLnBrk="1" latinLnBrk="0" hangingPunct="1">
      <a:defRPr sz="503" kern="1200">
        <a:solidFill>
          <a:schemeClr val="tx1"/>
        </a:solidFill>
        <a:latin typeface="+mn-lt"/>
        <a:ea typeface="+mn-ea"/>
        <a:cs typeface="+mn-cs"/>
      </a:defRPr>
    </a:lvl5pPr>
    <a:lvl6pPr marL="639394" algn="l" defTabSz="255758" rtl="0" eaLnBrk="1" latinLnBrk="0" hangingPunct="1">
      <a:defRPr sz="503" kern="1200">
        <a:solidFill>
          <a:schemeClr val="tx1"/>
        </a:solidFill>
        <a:latin typeface="+mn-lt"/>
        <a:ea typeface="+mn-ea"/>
        <a:cs typeface="+mn-cs"/>
      </a:defRPr>
    </a:lvl6pPr>
    <a:lvl7pPr marL="767273" algn="l" defTabSz="255758" rtl="0" eaLnBrk="1" latinLnBrk="0" hangingPunct="1">
      <a:defRPr sz="503" kern="1200">
        <a:solidFill>
          <a:schemeClr val="tx1"/>
        </a:solidFill>
        <a:latin typeface="+mn-lt"/>
        <a:ea typeface="+mn-ea"/>
        <a:cs typeface="+mn-cs"/>
      </a:defRPr>
    </a:lvl7pPr>
    <a:lvl8pPr marL="895152" algn="l" defTabSz="255758" rtl="0" eaLnBrk="1" latinLnBrk="0" hangingPunct="1">
      <a:defRPr sz="503" kern="1200">
        <a:solidFill>
          <a:schemeClr val="tx1"/>
        </a:solidFill>
        <a:latin typeface="+mn-lt"/>
        <a:ea typeface="+mn-ea"/>
        <a:cs typeface="+mn-cs"/>
      </a:defRPr>
    </a:lvl8pPr>
    <a:lvl9pPr marL="1023031" algn="l" defTabSz="255758" rtl="0" eaLnBrk="1" latinLnBrk="0" hangingPunct="1">
      <a:defRPr sz="50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DD17"/>
    <a:srgbClr val="B2FF59"/>
    <a:srgbClr val="CCFF90"/>
    <a:srgbClr val="37D100"/>
    <a:srgbClr val="37D142"/>
    <a:srgbClr val="72DF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04"/>
    <p:restoredTop sz="94643"/>
  </p:normalViewPr>
  <p:slideViewPr>
    <p:cSldViewPr snapToGrid="0" snapToObjects="1">
      <p:cViewPr>
        <p:scale>
          <a:sx n="191" d="100"/>
          <a:sy n="191" d="100"/>
        </p:scale>
        <p:origin x="237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3069" y="318263"/>
            <a:ext cx="2538413" cy="677040"/>
          </a:xfrm>
        </p:spPr>
        <p:txBody>
          <a:bodyPr anchor="b"/>
          <a:lstStyle>
            <a:lvl1pPr algn="ctr">
              <a:defRPr sz="1666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069" y="1021411"/>
            <a:ext cx="2538413" cy="469516"/>
          </a:xfrm>
        </p:spPr>
        <p:txBody>
          <a:bodyPr/>
          <a:lstStyle>
            <a:lvl1pPr marL="0" indent="0" algn="ctr">
              <a:buNone/>
              <a:defRPr sz="666"/>
            </a:lvl1pPr>
            <a:lvl2pPr marL="126919" indent="0" algn="ctr">
              <a:buNone/>
              <a:defRPr sz="555"/>
            </a:lvl2pPr>
            <a:lvl3pPr marL="253837" indent="0" algn="ctr">
              <a:buNone/>
              <a:defRPr sz="500"/>
            </a:lvl3pPr>
            <a:lvl4pPr marL="380756" indent="0" algn="ctr">
              <a:buNone/>
              <a:defRPr sz="444"/>
            </a:lvl4pPr>
            <a:lvl5pPr marL="507675" indent="0" algn="ctr">
              <a:buNone/>
              <a:defRPr sz="444"/>
            </a:lvl5pPr>
            <a:lvl6pPr marL="634594" indent="0" algn="ctr">
              <a:buNone/>
              <a:defRPr sz="444"/>
            </a:lvl6pPr>
            <a:lvl7pPr marL="761512" indent="0" algn="ctr">
              <a:buNone/>
              <a:defRPr sz="444"/>
            </a:lvl7pPr>
            <a:lvl8pPr marL="888431" indent="0" algn="ctr">
              <a:buNone/>
              <a:defRPr sz="444"/>
            </a:lvl8pPr>
            <a:lvl9pPr marL="1015350" indent="0" algn="ctr">
              <a:buNone/>
              <a:defRPr sz="444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F1A4-4A97-6C4E-A2FB-A6072D1860A1}" type="datetimeFigureOut">
              <a:rPr lang="es-ES_tradnl" smtClean="0"/>
              <a:t>6/7/16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6A0A-97FD-0540-AD60-01C16894987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3874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F1A4-4A97-6C4E-A2FB-A6072D1860A1}" type="datetimeFigureOut">
              <a:rPr lang="es-ES_tradnl" smtClean="0"/>
              <a:t>6/7/16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6A0A-97FD-0540-AD60-01C16894987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3953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22068" y="103537"/>
            <a:ext cx="729794" cy="1648033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2688" y="103537"/>
            <a:ext cx="2147074" cy="16480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F1A4-4A97-6C4E-A2FB-A6072D1860A1}" type="datetimeFigureOut">
              <a:rPr lang="es-ES_tradnl" smtClean="0"/>
              <a:t>6/7/16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6A0A-97FD-0540-AD60-01C16894987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5523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F1A4-4A97-6C4E-A2FB-A6072D1860A1}" type="datetimeFigureOut">
              <a:rPr lang="es-ES_tradnl" smtClean="0"/>
              <a:t>6/7/16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6A0A-97FD-0540-AD60-01C16894987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4006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5" y="484822"/>
            <a:ext cx="2919174" cy="808936"/>
          </a:xfrm>
        </p:spPr>
        <p:txBody>
          <a:bodyPr anchor="b"/>
          <a:lstStyle>
            <a:lvl1pPr>
              <a:defRPr sz="1666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925" y="1301411"/>
            <a:ext cx="2919174" cy="425400"/>
          </a:xfrm>
        </p:spPr>
        <p:txBody>
          <a:bodyPr/>
          <a:lstStyle>
            <a:lvl1pPr marL="0" indent="0">
              <a:buNone/>
              <a:defRPr sz="666">
                <a:solidFill>
                  <a:schemeClr val="tx1">
                    <a:tint val="75000"/>
                  </a:schemeClr>
                </a:solidFill>
              </a:defRPr>
            </a:lvl1pPr>
            <a:lvl2pPr marL="126919" indent="0">
              <a:buNone/>
              <a:defRPr sz="555">
                <a:solidFill>
                  <a:schemeClr val="tx1">
                    <a:tint val="75000"/>
                  </a:schemeClr>
                </a:solidFill>
              </a:defRPr>
            </a:lvl2pPr>
            <a:lvl3pPr marL="25383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380756" indent="0">
              <a:buNone/>
              <a:defRPr sz="444">
                <a:solidFill>
                  <a:schemeClr val="tx1">
                    <a:tint val="75000"/>
                  </a:schemeClr>
                </a:solidFill>
              </a:defRPr>
            </a:lvl4pPr>
            <a:lvl5pPr marL="507675" indent="0">
              <a:buNone/>
              <a:defRPr sz="444">
                <a:solidFill>
                  <a:schemeClr val="tx1">
                    <a:tint val="75000"/>
                  </a:schemeClr>
                </a:solidFill>
              </a:defRPr>
            </a:lvl5pPr>
            <a:lvl6pPr marL="634594" indent="0">
              <a:buNone/>
              <a:defRPr sz="444">
                <a:solidFill>
                  <a:schemeClr val="tx1">
                    <a:tint val="75000"/>
                  </a:schemeClr>
                </a:solidFill>
              </a:defRPr>
            </a:lvl6pPr>
            <a:lvl7pPr marL="761512" indent="0">
              <a:buNone/>
              <a:defRPr sz="444">
                <a:solidFill>
                  <a:schemeClr val="tx1">
                    <a:tint val="75000"/>
                  </a:schemeClr>
                </a:solidFill>
              </a:defRPr>
            </a:lvl7pPr>
            <a:lvl8pPr marL="888431" indent="0">
              <a:buNone/>
              <a:defRPr sz="444">
                <a:solidFill>
                  <a:schemeClr val="tx1">
                    <a:tint val="75000"/>
                  </a:schemeClr>
                </a:solidFill>
              </a:defRPr>
            </a:lvl8pPr>
            <a:lvl9pPr marL="1015350" indent="0">
              <a:buNone/>
              <a:defRPr sz="4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F1A4-4A97-6C4E-A2FB-A6072D1860A1}" type="datetimeFigureOut">
              <a:rPr lang="es-ES_tradnl" smtClean="0"/>
              <a:t>6/7/16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6A0A-97FD-0540-AD60-01C16894987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8011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2688" y="517683"/>
            <a:ext cx="1438434" cy="12338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3428" y="517683"/>
            <a:ext cx="1438434" cy="12338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F1A4-4A97-6C4E-A2FB-A6072D1860A1}" type="datetimeFigureOut">
              <a:rPr lang="es-ES_tradnl" smtClean="0"/>
              <a:t>6/7/16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6A0A-97FD-0540-AD60-01C16894987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58817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129" y="103537"/>
            <a:ext cx="2919174" cy="375883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129" y="476719"/>
            <a:ext cx="1431823" cy="233633"/>
          </a:xfrm>
        </p:spPr>
        <p:txBody>
          <a:bodyPr anchor="b"/>
          <a:lstStyle>
            <a:lvl1pPr marL="0" indent="0">
              <a:buNone/>
              <a:defRPr sz="666" b="1"/>
            </a:lvl1pPr>
            <a:lvl2pPr marL="126919" indent="0">
              <a:buNone/>
              <a:defRPr sz="555" b="1"/>
            </a:lvl2pPr>
            <a:lvl3pPr marL="253837" indent="0">
              <a:buNone/>
              <a:defRPr sz="500" b="1"/>
            </a:lvl3pPr>
            <a:lvl4pPr marL="380756" indent="0">
              <a:buNone/>
              <a:defRPr sz="444" b="1"/>
            </a:lvl4pPr>
            <a:lvl5pPr marL="507675" indent="0">
              <a:buNone/>
              <a:defRPr sz="444" b="1"/>
            </a:lvl5pPr>
            <a:lvl6pPr marL="634594" indent="0">
              <a:buNone/>
              <a:defRPr sz="444" b="1"/>
            </a:lvl6pPr>
            <a:lvl7pPr marL="761512" indent="0">
              <a:buNone/>
              <a:defRPr sz="444" b="1"/>
            </a:lvl7pPr>
            <a:lvl8pPr marL="888431" indent="0">
              <a:buNone/>
              <a:defRPr sz="444" b="1"/>
            </a:lvl8pPr>
            <a:lvl9pPr marL="1015350" indent="0">
              <a:buNone/>
              <a:defRPr sz="444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129" y="710351"/>
            <a:ext cx="1431823" cy="10448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13428" y="476719"/>
            <a:ext cx="1438875" cy="233633"/>
          </a:xfrm>
        </p:spPr>
        <p:txBody>
          <a:bodyPr anchor="b"/>
          <a:lstStyle>
            <a:lvl1pPr marL="0" indent="0">
              <a:buNone/>
              <a:defRPr sz="666" b="1"/>
            </a:lvl1pPr>
            <a:lvl2pPr marL="126919" indent="0">
              <a:buNone/>
              <a:defRPr sz="555" b="1"/>
            </a:lvl2pPr>
            <a:lvl3pPr marL="253837" indent="0">
              <a:buNone/>
              <a:defRPr sz="500" b="1"/>
            </a:lvl3pPr>
            <a:lvl4pPr marL="380756" indent="0">
              <a:buNone/>
              <a:defRPr sz="444" b="1"/>
            </a:lvl4pPr>
            <a:lvl5pPr marL="507675" indent="0">
              <a:buNone/>
              <a:defRPr sz="444" b="1"/>
            </a:lvl5pPr>
            <a:lvl6pPr marL="634594" indent="0">
              <a:buNone/>
              <a:defRPr sz="444" b="1"/>
            </a:lvl6pPr>
            <a:lvl7pPr marL="761512" indent="0">
              <a:buNone/>
              <a:defRPr sz="444" b="1"/>
            </a:lvl7pPr>
            <a:lvl8pPr marL="888431" indent="0">
              <a:buNone/>
              <a:defRPr sz="444" b="1"/>
            </a:lvl8pPr>
            <a:lvl9pPr marL="1015350" indent="0">
              <a:buNone/>
              <a:defRPr sz="444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13428" y="710351"/>
            <a:ext cx="1438875" cy="10448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F1A4-4A97-6C4E-A2FB-A6072D1860A1}" type="datetimeFigureOut">
              <a:rPr lang="es-ES_tradnl" smtClean="0"/>
              <a:t>6/7/16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6A0A-97FD-0540-AD60-01C16894987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8023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F1A4-4A97-6C4E-A2FB-A6072D1860A1}" type="datetimeFigureOut">
              <a:rPr lang="es-ES_tradnl" smtClean="0"/>
              <a:t>6/7/16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6A0A-97FD-0540-AD60-01C16894987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9417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F1A4-4A97-6C4E-A2FB-A6072D1860A1}" type="datetimeFigureOut">
              <a:rPr lang="es-ES_tradnl" smtClean="0"/>
              <a:t>6/7/16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6A0A-97FD-0540-AD60-01C16894987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0997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129" y="129646"/>
            <a:ext cx="1091605" cy="453761"/>
          </a:xfrm>
        </p:spPr>
        <p:txBody>
          <a:bodyPr anchor="b"/>
          <a:lstStyle>
            <a:lvl1pPr>
              <a:defRPr sz="888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8875" y="279999"/>
            <a:ext cx="1713428" cy="1381989"/>
          </a:xfrm>
        </p:spPr>
        <p:txBody>
          <a:bodyPr/>
          <a:lstStyle>
            <a:lvl1pPr>
              <a:defRPr sz="888"/>
            </a:lvl1pPr>
            <a:lvl2pPr>
              <a:defRPr sz="777"/>
            </a:lvl2pPr>
            <a:lvl3pPr>
              <a:defRPr sz="666"/>
            </a:lvl3pPr>
            <a:lvl4pPr>
              <a:defRPr sz="555"/>
            </a:lvl4pPr>
            <a:lvl5pPr>
              <a:defRPr sz="555"/>
            </a:lvl5pPr>
            <a:lvl6pPr>
              <a:defRPr sz="555"/>
            </a:lvl6pPr>
            <a:lvl7pPr>
              <a:defRPr sz="555"/>
            </a:lvl7pPr>
            <a:lvl8pPr>
              <a:defRPr sz="555"/>
            </a:lvl8pPr>
            <a:lvl9pPr>
              <a:defRPr sz="55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129" y="583406"/>
            <a:ext cx="1091605" cy="1080833"/>
          </a:xfrm>
        </p:spPr>
        <p:txBody>
          <a:bodyPr/>
          <a:lstStyle>
            <a:lvl1pPr marL="0" indent="0">
              <a:buNone/>
              <a:defRPr sz="444"/>
            </a:lvl1pPr>
            <a:lvl2pPr marL="126919" indent="0">
              <a:buNone/>
              <a:defRPr sz="389"/>
            </a:lvl2pPr>
            <a:lvl3pPr marL="253837" indent="0">
              <a:buNone/>
              <a:defRPr sz="333"/>
            </a:lvl3pPr>
            <a:lvl4pPr marL="380756" indent="0">
              <a:buNone/>
              <a:defRPr sz="278"/>
            </a:lvl4pPr>
            <a:lvl5pPr marL="507675" indent="0">
              <a:buNone/>
              <a:defRPr sz="278"/>
            </a:lvl5pPr>
            <a:lvl6pPr marL="634594" indent="0">
              <a:buNone/>
              <a:defRPr sz="278"/>
            </a:lvl6pPr>
            <a:lvl7pPr marL="761512" indent="0">
              <a:buNone/>
              <a:defRPr sz="278"/>
            </a:lvl7pPr>
            <a:lvl8pPr marL="888431" indent="0">
              <a:buNone/>
              <a:defRPr sz="278"/>
            </a:lvl8pPr>
            <a:lvl9pPr marL="1015350" indent="0">
              <a:buNone/>
              <a:defRPr sz="278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F1A4-4A97-6C4E-A2FB-A6072D1860A1}" type="datetimeFigureOut">
              <a:rPr lang="es-ES_tradnl" smtClean="0"/>
              <a:t>6/7/16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6A0A-97FD-0540-AD60-01C16894987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67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129" y="129646"/>
            <a:ext cx="1091605" cy="453761"/>
          </a:xfrm>
        </p:spPr>
        <p:txBody>
          <a:bodyPr anchor="b"/>
          <a:lstStyle>
            <a:lvl1pPr>
              <a:defRPr sz="888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38875" y="279999"/>
            <a:ext cx="1713428" cy="1381989"/>
          </a:xfrm>
        </p:spPr>
        <p:txBody>
          <a:bodyPr anchor="t"/>
          <a:lstStyle>
            <a:lvl1pPr marL="0" indent="0">
              <a:buNone/>
              <a:defRPr sz="888"/>
            </a:lvl1pPr>
            <a:lvl2pPr marL="126919" indent="0">
              <a:buNone/>
              <a:defRPr sz="777"/>
            </a:lvl2pPr>
            <a:lvl3pPr marL="253837" indent="0">
              <a:buNone/>
              <a:defRPr sz="666"/>
            </a:lvl3pPr>
            <a:lvl4pPr marL="380756" indent="0">
              <a:buNone/>
              <a:defRPr sz="555"/>
            </a:lvl4pPr>
            <a:lvl5pPr marL="507675" indent="0">
              <a:buNone/>
              <a:defRPr sz="555"/>
            </a:lvl5pPr>
            <a:lvl6pPr marL="634594" indent="0">
              <a:buNone/>
              <a:defRPr sz="555"/>
            </a:lvl6pPr>
            <a:lvl7pPr marL="761512" indent="0">
              <a:buNone/>
              <a:defRPr sz="555"/>
            </a:lvl7pPr>
            <a:lvl8pPr marL="888431" indent="0">
              <a:buNone/>
              <a:defRPr sz="555"/>
            </a:lvl8pPr>
            <a:lvl9pPr marL="1015350" indent="0">
              <a:buNone/>
              <a:defRPr sz="555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129" y="583406"/>
            <a:ext cx="1091605" cy="1080833"/>
          </a:xfrm>
        </p:spPr>
        <p:txBody>
          <a:bodyPr/>
          <a:lstStyle>
            <a:lvl1pPr marL="0" indent="0">
              <a:buNone/>
              <a:defRPr sz="444"/>
            </a:lvl1pPr>
            <a:lvl2pPr marL="126919" indent="0">
              <a:buNone/>
              <a:defRPr sz="389"/>
            </a:lvl2pPr>
            <a:lvl3pPr marL="253837" indent="0">
              <a:buNone/>
              <a:defRPr sz="333"/>
            </a:lvl3pPr>
            <a:lvl4pPr marL="380756" indent="0">
              <a:buNone/>
              <a:defRPr sz="278"/>
            </a:lvl4pPr>
            <a:lvl5pPr marL="507675" indent="0">
              <a:buNone/>
              <a:defRPr sz="278"/>
            </a:lvl5pPr>
            <a:lvl6pPr marL="634594" indent="0">
              <a:buNone/>
              <a:defRPr sz="278"/>
            </a:lvl6pPr>
            <a:lvl7pPr marL="761512" indent="0">
              <a:buNone/>
              <a:defRPr sz="278"/>
            </a:lvl7pPr>
            <a:lvl8pPr marL="888431" indent="0">
              <a:buNone/>
              <a:defRPr sz="278"/>
            </a:lvl8pPr>
            <a:lvl9pPr marL="1015350" indent="0">
              <a:buNone/>
              <a:defRPr sz="278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F1A4-4A97-6C4E-A2FB-A6072D1860A1}" type="datetimeFigureOut">
              <a:rPr lang="es-ES_tradnl" smtClean="0"/>
              <a:t>6/7/16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6A0A-97FD-0540-AD60-01C16894987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360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688" y="103537"/>
            <a:ext cx="2919174" cy="37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688" y="517683"/>
            <a:ext cx="2919174" cy="1233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2688" y="1802438"/>
            <a:ext cx="761524" cy="103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DF1A4-4A97-6C4E-A2FB-A6072D1860A1}" type="datetimeFigureOut">
              <a:rPr lang="es-ES_tradnl" smtClean="0"/>
              <a:t>6/7/16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1132" y="1802438"/>
            <a:ext cx="1142286" cy="103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0338" y="1802438"/>
            <a:ext cx="761524" cy="103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F6A0A-97FD-0540-AD60-01C16894987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8320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53837" rtl="0" eaLnBrk="1" latinLnBrk="0" hangingPunct="1">
        <a:lnSpc>
          <a:spcPct val="90000"/>
        </a:lnSpc>
        <a:spcBef>
          <a:spcPct val="0"/>
        </a:spcBef>
        <a:buNone/>
        <a:defRPr sz="12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3459" indent="-63459" algn="l" defTabSz="253837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777" kern="1200">
          <a:solidFill>
            <a:schemeClr val="tx1"/>
          </a:solidFill>
          <a:latin typeface="+mn-lt"/>
          <a:ea typeface="+mn-ea"/>
          <a:cs typeface="+mn-cs"/>
        </a:defRPr>
      </a:lvl1pPr>
      <a:lvl2pPr marL="190378" indent="-63459" algn="l" defTabSz="253837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2pPr>
      <a:lvl3pPr marL="317297" indent="-63459" algn="l" defTabSz="253837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sz="555" kern="1200">
          <a:solidFill>
            <a:schemeClr val="tx1"/>
          </a:solidFill>
          <a:latin typeface="+mn-lt"/>
          <a:ea typeface="+mn-ea"/>
          <a:cs typeface="+mn-cs"/>
        </a:defRPr>
      </a:lvl3pPr>
      <a:lvl4pPr marL="444216" indent="-63459" algn="l" defTabSz="253837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71134" indent="-63459" algn="l" defTabSz="253837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98053" indent="-63459" algn="l" defTabSz="253837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824972" indent="-63459" algn="l" defTabSz="253837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951890" indent="-63459" algn="l" defTabSz="253837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1078809" indent="-63459" algn="l" defTabSz="253837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3837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26919" algn="l" defTabSz="253837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53837" algn="l" defTabSz="253837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80756" algn="l" defTabSz="253837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07675" algn="l" defTabSz="253837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34594" algn="l" defTabSz="253837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761512" algn="l" defTabSz="253837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888431" algn="l" defTabSz="253837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1015350" algn="l" defTabSz="253837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008000" y="756000"/>
            <a:ext cx="234824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_tradnl" sz="2800" dirty="0" err="1" smtClean="0">
                <a:solidFill>
                  <a:srgbClr val="B2FF59"/>
                </a:solidFill>
                <a:latin typeface="Helvetica" charset="0"/>
                <a:ea typeface="Helvetica" charset="0"/>
                <a:cs typeface="Helvetica" charset="0"/>
              </a:rPr>
              <a:t>primera</a:t>
            </a:r>
            <a:r>
              <a:rPr lang="es-ES_tradnl" sz="2800" dirty="0" err="1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Ra</a:t>
            </a:r>
            <a:r>
              <a:rPr lang="es-ES" sz="28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í</a:t>
            </a:r>
            <a:r>
              <a:rPr lang="es-ES_tradnl" sz="28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z</a:t>
            </a:r>
            <a:endParaRPr lang="es-ES_tradnl" sz="28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00" y="756000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2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85" y="781653"/>
            <a:ext cx="162000" cy="162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936000" y="288000"/>
            <a:ext cx="2160946" cy="15953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_tradnl" sz="1100" b="1" dirty="0" smtClean="0">
                <a:latin typeface="Helvetica" charset="0"/>
                <a:ea typeface="Helvetica" charset="0"/>
                <a:cs typeface="Helvetica" charset="0"/>
              </a:rPr>
              <a:t>Roberto Valladares Piedras</a:t>
            </a:r>
          </a:p>
          <a:p>
            <a:r>
              <a:rPr lang="es-ES_tradnl" sz="1100" dirty="0" smtClean="0">
                <a:latin typeface="Helvetica" charset="0"/>
                <a:ea typeface="Helvetica" charset="0"/>
                <a:cs typeface="Helvetica" charset="0"/>
              </a:rPr>
              <a:t>Director y Agente</a:t>
            </a:r>
            <a:endParaRPr lang="es-ES_tradnl" sz="1200" dirty="0">
              <a:latin typeface="Helvetica" charset="0"/>
              <a:ea typeface="Helvetica" charset="0"/>
              <a:cs typeface="Helvetica" charset="0"/>
            </a:endParaRPr>
          </a:p>
          <a:p>
            <a:pPr marL="225425">
              <a:spcBef>
                <a:spcPts val="1200"/>
              </a:spcBef>
              <a:spcAft>
                <a:spcPts val="600"/>
              </a:spcAft>
            </a:pPr>
            <a:r>
              <a:rPr lang="es-ES_tradnl" sz="950" dirty="0" smtClean="0">
                <a:latin typeface="Helvetica" charset="0"/>
                <a:ea typeface="Helvetica" charset="0"/>
                <a:cs typeface="Helvetica" charset="0"/>
              </a:rPr>
              <a:t>044 55 4454 5312</a:t>
            </a:r>
          </a:p>
          <a:p>
            <a:pPr marL="225425">
              <a:spcAft>
                <a:spcPts val="600"/>
              </a:spcAft>
            </a:pPr>
            <a:r>
              <a:rPr lang="es-ES_tradnl" sz="950" dirty="0" err="1" smtClean="0">
                <a:latin typeface="Helvetica" charset="0"/>
                <a:ea typeface="Helvetica" charset="0"/>
                <a:cs typeface="Helvetica" charset="0"/>
              </a:rPr>
              <a:t>roberto@primeraraiz.com</a:t>
            </a:r>
            <a:r>
              <a:rPr lang="es-ES_tradnl" sz="95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</a:p>
          <a:p>
            <a:pPr marL="3175">
              <a:spcBef>
                <a:spcPts val="800"/>
              </a:spcBef>
              <a:spcAft>
                <a:spcPts val="600"/>
              </a:spcAft>
            </a:pPr>
            <a:r>
              <a:rPr lang="es-ES_tradnl" sz="950" dirty="0" smtClean="0">
                <a:latin typeface="Helvetica" charset="0"/>
                <a:ea typeface="Helvetica" charset="0"/>
                <a:cs typeface="Helvetica" charset="0"/>
              </a:rPr>
              <a:t>R</a:t>
            </a:r>
            <a:r>
              <a:rPr lang="es-ES" sz="950" dirty="0" err="1" smtClean="0">
                <a:latin typeface="Helvetica" charset="0"/>
                <a:ea typeface="Helvetica" charset="0"/>
                <a:cs typeface="Helvetica" charset="0"/>
              </a:rPr>
              <a:t>ío</a:t>
            </a:r>
            <a:r>
              <a:rPr lang="es-ES" sz="950" dirty="0" smtClean="0">
                <a:latin typeface="Helvetica" charset="0"/>
                <a:ea typeface="Helvetica" charset="0"/>
                <a:cs typeface="Helvetica" charset="0"/>
              </a:rPr>
              <a:t> Niágara 38, Col. Cuauhtémoc   Ciudad de México, C.P. 06500</a:t>
            </a:r>
            <a:endParaRPr lang="es-ES_tradnl" sz="950" dirty="0" smtClean="0">
              <a:latin typeface="Helvetica" charset="0"/>
              <a:ea typeface="Helvetica" charset="0"/>
              <a:cs typeface="Helvetica" charset="0"/>
            </a:endParaRPr>
          </a:p>
          <a:p>
            <a:endParaRPr lang="es-ES_tradnl" sz="1200" dirty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85" y="991977"/>
            <a:ext cx="162000" cy="16200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0" y="0"/>
            <a:ext cx="790832" cy="19446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" y="288000"/>
            <a:ext cx="324000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8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1033</TotalTime>
  <Words>29</Words>
  <Application>Microsoft Macintosh PowerPoint</Application>
  <PresentationFormat>Personalizado</PresentationFormat>
  <Paragraphs>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Helvetica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Usuario de Microsoft Office</cp:lastModifiedBy>
  <cp:revision>15</cp:revision>
  <cp:lastPrinted>2016-07-07T15:29:05Z</cp:lastPrinted>
  <dcterms:created xsi:type="dcterms:W3CDTF">2016-07-06T22:15:20Z</dcterms:created>
  <dcterms:modified xsi:type="dcterms:W3CDTF">2016-07-07T15:29:09Z</dcterms:modified>
</cp:coreProperties>
</file>