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5786"/>
    <a:srgbClr val="0A496B"/>
    <a:srgbClr val="000000"/>
    <a:srgbClr val="345C6B"/>
    <a:srgbClr val="035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15" autoAdjust="0"/>
  </p:normalViewPr>
  <p:slideViewPr>
    <p:cSldViewPr snapToGrid="0" snapToObjects="1">
      <p:cViewPr varScale="1">
        <p:scale>
          <a:sx n="108" d="100"/>
          <a:sy n="108" d="100"/>
        </p:scale>
        <p:origin x="-162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268B-655E-094D-98B0-35C0F2973384}" type="datetimeFigureOut">
              <a:rPr lang="de-DE" smtClean="0"/>
              <a:t>28.06.15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6E3F9-8EDC-FD48-8193-55E8D9C7FC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687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9D8-6B09-B345-B1C1-CD675FBB3722}" type="datetimeFigureOut">
              <a:rPr lang="de-DE" smtClean="0"/>
              <a:t>28.06.15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B152-5D70-0C48-B5D1-83BFD677BCB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9D8-6B09-B345-B1C1-CD675FBB3722}" type="datetimeFigureOut">
              <a:rPr lang="de-DE" smtClean="0"/>
              <a:t>28.06.15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B152-5D70-0C48-B5D1-83BFD677BCB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9D8-6B09-B345-B1C1-CD675FBB3722}" type="datetimeFigureOut">
              <a:rPr lang="de-DE" smtClean="0"/>
              <a:t>28.06.15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B152-5D70-0C48-B5D1-83BFD677BCB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9D8-6B09-B345-B1C1-CD675FBB3722}" type="datetimeFigureOut">
              <a:rPr lang="de-DE" smtClean="0"/>
              <a:t>28.06.15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B152-5D70-0C48-B5D1-83BFD677BCB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9D8-6B09-B345-B1C1-CD675FBB3722}" type="datetimeFigureOut">
              <a:rPr lang="de-DE" smtClean="0"/>
              <a:t>28.06.15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B152-5D70-0C48-B5D1-83BFD677BCB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9D8-6B09-B345-B1C1-CD675FBB3722}" type="datetimeFigureOut">
              <a:rPr lang="de-DE" smtClean="0"/>
              <a:t>28.06.15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B152-5D70-0C48-B5D1-83BFD677BCB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9D8-6B09-B345-B1C1-CD675FBB3722}" type="datetimeFigureOut">
              <a:rPr lang="de-DE" smtClean="0"/>
              <a:t>28.06.15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B152-5D70-0C48-B5D1-83BFD677BCB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9D8-6B09-B345-B1C1-CD675FBB3722}" type="datetimeFigureOut">
              <a:rPr lang="de-DE" smtClean="0"/>
              <a:t>28.06.15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B152-5D70-0C48-B5D1-83BFD677BCB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9D8-6B09-B345-B1C1-CD675FBB3722}" type="datetimeFigureOut">
              <a:rPr lang="de-DE" smtClean="0"/>
              <a:t>28.06.15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B152-5D70-0C48-B5D1-83BFD677BCB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9D8-6B09-B345-B1C1-CD675FBB3722}" type="datetimeFigureOut">
              <a:rPr lang="de-DE" smtClean="0"/>
              <a:t>28.06.15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B152-5D70-0C48-B5D1-83BFD677BCB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9D8-6B09-B345-B1C1-CD675FBB3722}" type="datetimeFigureOut">
              <a:rPr lang="de-DE" smtClean="0"/>
              <a:t>28.06.15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B152-5D70-0C48-B5D1-83BFD677BCB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9D8-6B09-B345-B1C1-CD675FBB3722}" type="datetimeFigureOut">
              <a:rPr lang="de-DE" smtClean="0"/>
              <a:t>28.06.15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B152-5D70-0C48-B5D1-83BFD677BCB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285376"/>
            <a:ext cx="8042276" cy="8068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AT" dirty="0" smtClean="0"/>
              <a:t>Mastertitelformat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206500"/>
            <a:ext cx="8042276" cy="4737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001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C87A9D8-6B09-B345-B1C1-CD675FBB3722}" type="datetimeFigureOut">
              <a:rPr lang="de-DE" smtClean="0"/>
              <a:t>28.06.15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73403" y="6421762"/>
            <a:ext cx="32591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54629" y="6275668"/>
            <a:ext cx="11338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906A565B-49EF-CA48-86D3-1C832636D41C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277" b="100000" l="10000" r="90000"/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565" y="5513202"/>
            <a:ext cx="977758" cy="977758"/>
          </a:xfrm>
          <a:prstGeom prst="rect">
            <a:avLst/>
          </a:prstGeom>
          <a:ln>
            <a:noFill/>
          </a:ln>
        </p:spPr>
      </p:pic>
      <p:sp>
        <p:nvSpPr>
          <p:cNvPr id="8" name="Title Placeholder 1"/>
          <p:cNvSpPr txBox="1">
            <a:spLocks/>
          </p:cNvSpPr>
          <p:nvPr userDrawn="1"/>
        </p:nvSpPr>
        <p:spPr>
          <a:xfrm rot="21111173">
            <a:off x="93777" y="6432263"/>
            <a:ext cx="1236873" cy="2796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1800" b="0" i="0" dirty="0" smtClean="0">
                <a:solidFill>
                  <a:srgbClr val="0A496B"/>
                </a:solidFill>
                <a:latin typeface="Phosphate Inline"/>
                <a:ea typeface="Apple SD 산돌고딕 Neo 무거운"/>
                <a:cs typeface="Phosphate Inline"/>
              </a:rPr>
              <a:t>Conconii</a:t>
            </a:r>
            <a:endParaRPr lang="de-AT" sz="1800" b="0" i="0" dirty="0">
              <a:solidFill>
                <a:srgbClr val="0A496B"/>
              </a:solidFill>
              <a:latin typeface="Phosphate Inline"/>
              <a:ea typeface="Apple SD 산돌고딕 Neo 무거운"/>
              <a:cs typeface="Phosphate Inlin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CONCONII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Mit der optimalen Herzfrequenz zum Erfolg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0132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 2/3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1868577" y="1244600"/>
            <a:ext cx="166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Tutorial</a:t>
            </a:r>
            <a:r>
              <a:rPr lang="de-DE" dirty="0" smtClean="0"/>
              <a:t>:</a:t>
            </a:r>
            <a:endParaRPr lang="de-DE" dirty="0"/>
          </a:p>
        </p:txBody>
      </p:sp>
      <p:pic>
        <p:nvPicPr>
          <p:cNvPr id="4" name="Bild 3" descr="Bildschirmfoto 2015-06-28 um 19.40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77" y="1613932"/>
            <a:ext cx="2275340" cy="4581992"/>
          </a:xfrm>
          <a:prstGeom prst="rect">
            <a:avLst/>
          </a:prstGeom>
        </p:spPr>
      </p:pic>
      <p:pic>
        <p:nvPicPr>
          <p:cNvPr id="5" name="Bild 4" descr="Bildschirmfoto 2015-06-28 um 19.40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20" y="1613932"/>
            <a:ext cx="2275340" cy="4581992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027220" y="1244600"/>
            <a:ext cx="166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Main Screen: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6894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 3/3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3429961" y="1244600"/>
            <a:ext cx="166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Evaluation:</a:t>
            </a:r>
            <a:endParaRPr lang="de-DE" dirty="0"/>
          </a:p>
        </p:txBody>
      </p:sp>
      <p:pic>
        <p:nvPicPr>
          <p:cNvPr id="4" name="Bild 3" descr="Bildschirmfoto 2015-06-28 um 19.40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961" y="1613932"/>
            <a:ext cx="2275340" cy="458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25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ein Conconi-Test?</a:t>
            </a:r>
          </a:p>
          <a:p>
            <a:r>
              <a:rPr lang="de-DE" dirty="0" smtClean="0">
                <a:solidFill>
                  <a:srgbClr val="595959"/>
                </a:solidFill>
              </a:rPr>
              <a:t>Planung / Funktionen</a:t>
            </a:r>
          </a:p>
          <a:p>
            <a:r>
              <a:rPr lang="de-DE" dirty="0" smtClean="0"/>
              <a:t>Umsetzung</a:t>
            </a:r>
          </a:p>
          <a:p>
            <a:r>
              <a:rPr lang="de-DE" b="1" dirty="0" smtClean="0">
                <a:solidFill>
                  <a:schemeClr val="tx1"/>
                </a:solidFill>
              </a:rPr>
              <a:t>Systemarchitektur</a:t>
            </a:r>
          </a:p>
          <a:p>
            <a:r>
              <a:rPr lang="de-DE" dirty="0" smtClean="0"/>
              <a:t>Probleme ?</a:t>
            </a:r>
          </a:p>
        </p:txBody>
      </p:sp>
    </p:spTree>
    <p:extLst>
      <p:ext uri="{BB962C8B-B14F-4D97-AF65-F5344CB8AC3E}">
        <p14:creationId xmlns:p14="http://schemas.microsoft.com/office/powerpoint/2010/main" val="1148599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Systemarchitektur 1/3</a:t>
            </a:r>
            <a:endParaRPr lang="de-DE" dirty="0"/>
          </a:p>
        </p:txBody>
      </p:sp>
      <p:pic>
        <p:nvPicPr>
          <p:cNvPr id="4" name="Bild 3" descr="Bildschirmfoto 2015-06-28 um 20.33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647" y="1283801"/>
            <a:ext cx="1679689" cy="1338289"/>
          </a:xfrm>
          <a:prstGeom prst="rect">
            <a:avLst/>
          </a:prstGeom>
        </p:spPr>
      </p:pic>
      <p:pic>
        <p:nvPicPr>
          <p:cNvPr id="5" name="Bild 4" descr="Bildschirmfoto 2015-06-28 um 20.42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448" y="4085423"/>
            <a:ext cx="1875618" cy="845278"/>
          </a:xfrm>
          <a:prstGeom prst="rect">
            <a:avLst/>
          </a:prstGeom>
        </p:spPr>
      </p:pic>
      <p:pic>
        <p:nvPicPr>
          <p:cNvPr id="6" name="Bild 5" descr="Bildschirmfoto 2015-06-28 um 20.43.5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61" y="2334590"/>
            <a:ext cx="1439793" cy="2304618"/>
          </a:xfrm>
          <a:prstGeom prst="rect">
            <a:avLst/>
          </a:prstGeom>
        </p:spPr>
      </p:pic>
      <p:sp>
        <p:nvSpPr>
          <p:cNvPr id="9" name="Pfeil nach links 8"/>
          <p:cNvSpPr/>
          <p:nvPr/>
        </p:nvSpPr>
        <p:spPr>
          <a:xfrm rot="20707077">
            <a:off x="3050982" y="1996520"/>
            <a:ext cx="2979786" cy="101121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GPS</a:t>
            </a:r>
            <a:endParaRPr lang="de-DE" dirty="0"/>
          </a:p>
        </p:txBody>
      </p:sp>
      <p:sp>
        <p:nvSpPr>
          <p:cNvPr id="11" name="Pfeil nach links 10"/>
          <p:cNvSpPr/>
          <p:nvPr/>
        </p:nvSpPr>
        <p:spPr>
          <a:xfrm rot="567303">
            <a:off x="3034488" y="3688473"/>
            <a:ext cx="2896227" cy="101121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Bluetooth 4.0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903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Systemarchitektur </a:t>
            </a:r>
            <a:r>
              <a:rPr lang="de-DE" dirty="0" smtClean="0"/>
              <a:t>2/</a:t>
            </a:r>
            <a:r>
              <a:rPr lang="de-DE" dirty="0" smtClean="0"/>
              <a:t>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5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ein Conconi-Test?</a:t>
            </a:r>
          </a:p>
          <a:p>
            <a:r>
              <a:rPr lang="de-DE" dirty="0" smtClean="0"/>
              <a:t>Planung / Funktionen</a:t>
            </a:r>
          </a:p>
          <a:p>
            <a:r>
              <a:rPr lang="de-DE" dirty="0" smtClean="0"/>
              <a:t>Umsetzung</a:t>
            </a:r>
          </a:p>
          <a:p>
            <a:r>
              <a:rPr lang="de-DE" dirty="0" smtClean="0"/>
              <a:t>Systemarchitektur</a:t>
            </a:r>
          </a:p>
          <a:p>
            <a:r>
              <a:rPr lang="de-DE" dirty="0" smtClean="0"/>
              <a:t>Probleme ?</a:t>
            </a:r>
          </a:p>
        </p:txBody>
      </p:sp>
    </p:spTree>
    <p:extLst>
      <p:ext uri="{BB962C8B-B14F-4D97-AF65-F5344CB8AC3E}">
        <p14:creationId xmlns:p14="http://schemas.microsoft.com/office/powerpoint/2010/main" val="1750053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Conconi? 1/1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8865" y="1600201"/>
            <a:ext cx="8052686" cy="4343400"/>
          </a:xfrm>
        </p:spPr>
        <p:txBody>
          <a:bodyPr/>
          <a:lstStyle/>
          <a:p>
            <a:r>
              <a:rPr lang="de-DE" dirty="0" smtClean="0"/>
              <a:t>Ziel – anaerobe Schwelle (Herzfrequenz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Anaerobe Schwelle?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748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ein Conconi-Test?</a:t>
            </a:r>
          </a:p>
          <a:p>
            <a:r>
              <a:rPr lang="de-DE" b="1" dirty="0" smtClean="0">
                <a:solidFill>
                  <a:schemeClr val="tx1"/>
                </a:solidFill>
              </a:rPr>
              <a:t>Planung / Funktionen</a:t>
            </a:r>
          </a:p>
          <a:p>
            <a:r>
              <a:rPr lang="de-DE" dirty="0" smtClean="0"/>
              <a:t>Umsetzung</a:t>
            </a:r>
          </a:p>
          <a:p>
            <a:r>
              <a:rPr lang="de-DE" dirty="0" smtClean="0"/>
              <a:t>Systemarchitektur</a:t>
            </a:r>
          </a:p>
          <a:p>
            <a:r>
              <a:rPr lang="de-DE" dirty="0" smtClean="0"/>
              <a:t>Probleme ?</a:t>
            </a:r>
          </a:p>
        </p:txBody>
      </p:sp>
    </p:spTree>
    <p:extLst>
      <p:ext uri="{BB962C8B-B14F-4D97-AF65-F5344CB8AC3E}">
        <p14:creationId xmlns:p14="http://schemas.microsoft.com/office/powerpoint/2010/main" val="99514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Planung/Funktionen 1/3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3277241" y="1242556"/>
            <a:ext cx="165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Start Screen:</a:t>
            </a:r>
            <a:endParaRPr lang="de-DE" dirty="0"/>
          </a:p>
        </p:txBody>
      </p:sp>
      <p:pic>
        <p:nvPicPr>
          <p:cNvPr id="5" name="Bild 4" descr="Bildschirmfoto 2015-06-28 um 19.40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87" y="1613932"/>
            <a:ext cx="7438114" cy="443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89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Planung/Funktionen 2/3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898840" y="1245537"/>
            <a:ext cx="325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Turorial</a:t>
            </a:r>
            <a:r>
              <a:rPr lang="de-DE" dirty="0" smtClean="0"/>
              <a:t>:</a:t>
            </a:r>
            <a:endParaRPr lang="de-DE" dirty="0"/>
          </a:p>
        </p:txBody>
      </p:sp>
      <p:pic>
        <p:nvPicPr>
          <p:cNvPr id="5" name="Bild 4" descr="Bildschirmfoto 2015-06-28 um 19.40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40" y="1712496"/>
            <a:ext cx="3715400" cy="4115807"/>
          </a:xfrm>
          <a:prstGeom prst="rect">
            <a:avLst/>
          </a:prstGeom>
        </p:spPr>
      </p:pic>
      <p:pic>
        <p:nvPicPr>
          <p:cNvPr id="6" name="Bild 5" descr="Bildschirmfoto 2015-06-28 um 19.40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72" y="1712496"/>
            <a:ext cx="3874247" cy="4115807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4824899" y="1245537"/>
            <a:ext cx="325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Main Screen: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12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Planung/Funktionen 3/3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3453265" y="1230905"/>
            <a:ext cx="325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Evaluation:</a:t>
            </a:r>
            <a:endParaRPr lang="de-DE" dirty="0"/>
          </a:p>
        </p:txBody>
      </p:sp>
      <p:pic>
        <p:nvPicPr>
          <p:cNvPr id="4" name="Bild 3" descr="Bildschirmfoto 2015-06-28 um 19.40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265" y="1613932"/>
            <a:ext cx="2275340" cy="458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ein Conconi-Test?</a:t>
            </a:r>
          </a:p>
          <a:p>
            <a:r>
              <a:rPr lang="de-DE" dirty="0" smtClean="0">
                <a:solidFill>
                  <a:srgbClr val="595959"/>
                </a:solidFill>
              </a:rPr>
              <a:t>Planung / Funktionen</a:t>
            </a:r>
          </a:p>
          <a:p>
            <a:r>
              <a:rPr lang="de-DE" b="1" dirty="0" smtClean="0">
                <a:solidFill>
                  <a:schemeClr val="tx1"/>
                </a:solidFill>
              </a:rPr>
              <a:t>Umsetzung</a:t>
            </a:r>
          </a:p>
          <a:p>
            <a:r>
              <a:rPr lang="de-DE" dirty="0" smtClean="0"/>
              <a:t>Systemarchitektur</a:t>
            </a:r>
          </a:p>
          <a:p>
            <a:r>
              <a:rPr lang="de-DE" dirty="0" smtClean="0"/>
              <a:t>Probleme ?</a:t>
            </a:r>
          </a:p>
        </p:txBody>
      </p:sp>
    </p:spTree>
    <p:extLst>
      <p:ext uri="{BB962C8B-B14F-4D97-AF65-F5344CB8AC3E}">
        <p14:creationId xmlns:p14="http://schemas.microsoft.com/office/powerpoint/2010/main" val="1813333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 1/3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1868577" y="1244600"/>
            <a:ext cx="166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BLE Scan:</a:t>
            </a:r>
            <a:endParaRPr lang="de-DE" dirty="0"/>
          </a:p>
        </p:txBody>
      </p:sp>
      <p:pic>
        <p:nvPicPr>
          <p:cNvPr id="4" name="Bild 3" descr="Bildschirmfoto 2015-06-28 um 19.40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77" y="1613932"/>
            <a:ext cx="2275340" cy="4581992"/>
          </a:xfrm>
          <a:prstGeom prst="rect">
            <a:avLst/>
          </a:prstGeom>
        </p:spPr>
      </p:pic>
      <p:pic>
        <p:nvPicPr>
          <p:cNvPr id="5" name="Bild 4" descr="Bildschirmfoto 2015-06-28 um 19.40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20" y="1613932"/>
            <a:ext cx="2275340" cy="4581992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027220" y="1244600"/>
            <a:ext cx="166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Startscreen1:</a:t>
            </a:r>
            <a:endParaRPr lang="de-DE" dirty="0"/>
          </a:p>
        </p:txBody>
      </p:sp>
      <p:cxnSp>
        <p:nvCxnSpPr>
          <p:cNvPr id="7" name="Gerade Verbindung mit Pfeil 6"/>
          <p:cNvCxnSpPr>
            <a:endCxn id="4" idx="3"/>
          </p:cNvCxnSpPr>
          <p:nvPr/>
        </p:nvCxnSpPr>
        <p:spPr>
          <a:xfrm flipH="1" flipV="1">
            <a:off x="4143917" y="3904928"/>
            <a:ext cx="2066664" cy="1361273"/>
          </a:xfrm>
          <a:prstGeom prst="straightConnector1">
            <a:avLst/>
          </a:prstGeom>
          <a:ln w="571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772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ephyros">
  <a:themeElements>
    <a:clrScheme name="Zephyros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Zephyros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Zephyros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Zephyros.thmx</Template>
  <TotalTime>0</TotalTime>
  <Words>147</Words>
  <Application>Microsoft Macintosh PowerPoint</Application>
  <PresentationFormat>Bildschirmpräsentation (4:3)</PresentationFormat>
  <Paragraphs>50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Zephyros</vt:lpstr>
      <vt:lpstr>CONCONII</vt:lpstr>
      <vt:lpstr>Agenda</vt:lpstr>
      <vt:lpstr>Was ist Conconi? 1/1</vt:lpstr>
      <vt:lpstr>Agenda</vt:lpstr>
      <vt:lpstr>Planung/Funktionen 1/3</vt:lpstr>
      <vt:lpstr>Planung/Funktionen 2/3</vt:lpstr>
      <vt:lpstr>Planung/Funktionen 3/3</vt:lpstr>
      <vt:lpstr>Agenda</vt:lpstr>
      <vt:lpstr>Umsetzung 1/3</vt:lpstr>
      <vt:lpstr>Umsetzung 2/3</vt:lpstr>
      <vt:lpstr>Umsetzung 3/3</vt:lpstr>
      <vt:lpstr>Agenda</vt:lpstr>
      <vt:lpstr>Systemarchitektur 1/3</vt:lpstr>
      <vt:lpstr>Systemarchitektur 2/3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Gix</dc:creator>
  <cp:lastModifiedBy>Gix</cp:lastModifiedBy>
  <cp:revision>26</cp:revision>
  <dcterms:created xsi:type="dcterms:W3CDTF">2015-06-23T23:40:53Z</dcterms:created>
  <dcterms:modified xsi:type="dcterms:W3CDTF">2015-06-28T19:22:40Z</dcterms:modified>
</cp:coreProperties>
</file>