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7" r:id="rId9"/>
    <p:sldId id="261" r:id="rId10"/>
    <p:sldId id="268" r:id="rId11"/>
    <p:sldId id="270" r:id="rId12"/>
    <p:sldId id="262" r:id="rId13"/>
    <p:sldId id="271" r:id="rId14"/>
    <p:sldId id="263" r:id="rId15"/>
    <p:sldId id="264" r:id="rId16"/>
    <p:sldId id="265" r:id="rId1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9"/>
      <p:bold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9a16754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9a16754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9a16754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9a16754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9a16754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9a16754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9a16754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9a16754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09a16754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09a16754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09a16754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09a16754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09a16754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09a16754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9a16754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9a16754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9a16754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9a16754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CRYPTO TRADING BOT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Roberto García, Gonzalo Etse, Habib Aminu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2FD6-DA6E-4E4B-BF93-A19E0410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Coingecko</a:t>
            </a:r>
            <a:r>
              <a:rPr lang="en-US" dirty="0"/>
              <a:t> Scrapping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A518E-92EA-40A9-B011-84970D1CB3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715" y="1285875"/>
            <a:ext cx="8608585" cy="80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92F75-BEC0-4A66-9B5C-78ABAE3D4EFF}"/>
              </a:ext>
            </a:extLst>
          </p:cNvPr>
          <p:cNvSpPr txBox="1"/>
          <p:nvPr/>
        </p:nvSpPr>
        <p:spPr>
          <a:xfrm>
            <a:off x="2035969" y="2293144"/>
            <a:ext cx="510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some transformations in Python, this is the result for Ethereum for a given time range: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9BF26-A058-4B6A-A2BE-4F43C296C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69" y="2921490"/>
            <a:ext cx="40290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73C3-D842-4C3F-8D43-2C053684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Mergin</a:t>
            </a:r>
            <a:r>
              <a:rPr lang="en-US" dirty="0"/>
              <a:t> Prices and </a:t>
            </a:r>
            <a:r>
              <a:rPr lang="en-US" dirty="0" err="1"/>
              <a:t>Sentimen</a:t>
            </a:r>
            <a:r>
              <a:rPr lang="en-US" dirty="0"/>
              <a:t> Scores – table “Z”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B964A6E-F395-4172-AE19-DD06C92EA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025" y="1011713"/>
            <a:ext cx="8743950" cy="39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80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 - Phase 3  (training model)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→ Splitting of the dataset “Z” into training and test sets (we save the test prices (20%) and empty them to optimize the training)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→ Training of the neural network (LSTM)for price prediction  with “Z_train” and “Z_test”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5548-9D90-4EA5-A3AD-BD6FC32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Price prediction with </a:t>
            </a:r>
            <a:r>
              <a:rPr lang="en-US" dirty="0" err="1"/>
              <a:t>lstm</a:t>
            </a:r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155CB5BC-4D9E-4FCF-B9F2-481B88E82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14408" y="1330960"/>
            <a:ext cx="1743710" cy="3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0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 - Phase 4 (new sentiments)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→ Scrapping news from multiple sources through Cryptopanic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→ Pass these news on a daily basis through the GPT-2 sentiment analyzer and obtain their scores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→ Merge these scores with its corresponding new market data on a daily basis, obtaining new dataframes called “A+”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Development - Phase 5  (Model Predictions)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→ Feed the already trained LSTMneural net with “A+” dataframe in order for it to make the prices predictions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Predictions will be for the following weeks and months prices.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 Establishing the cryptocurrencies asset allocation on Enzyme based on these predictions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Tools	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→</a:t>
            </a:r>
            <a:r>
              <a:rPr lang="es" dirty="0"/>
              <a:t> Python 3.8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ym typeface="Wingdings" panose="05000000000000000000" pitchFamily="2" charset="2"/>
              </a:rPr>
              <a:t> Libraries: Pycoingecko, Pandas, transformers, requirements.xt (from Reddit scrapper)</a:t>
            </a: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→</a:t>
            </a:r>
            <a:r>
              <a:rPr lang="es" dirty="0"/>
              <a:t> Github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sym typeface="Wingdings" panose="05000000000000000000" pitchFamily="2" charset="2"/>
              </a:rPr>
              <a:t> Enzyme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Crypto is for enthusiastics, for people who follow their passions and do not let this world setbacks overcome them.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For this reason, it should be really taken into account this niche-sector opinions by mass-extracting and analyzing them, correlating them with crypto prices.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By doing this, new project trends, visions and focus-changes can be anticipated, and investments can be fostered where they can be made the most out of.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https://github.com/Robson-55/Crypto_Trading_Bot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Definition	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7152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→ Establishing an Automated Investment Fund in Enzyme platform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Performing sentiment analysis and prediction of future prices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Extraction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→ Scrapping market data from certain cryptocurrencies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Scrapping past Reddit messages related to those cryptocurrencies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→ Scrapping recent news from Cryptopanic (Reddit, Twitter…)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	 - Phase 1  (sentiments)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→ Scrapping from Reddit the last reddits from certain cryptocurrencies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Give a correct format to the resulting dataframe obtained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Pass the dataframe of reddits through GPT-2 in order to perform sentiment analysis and transform them into scores (0-negative, 1-positive). </a:t>
            </a:r>
            <a:r>
              <a:rPr lang="en-US" dirty="0"/>
              <a:t>Take 15 scores per day.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→ The obtained dataframe will be called “X”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2C51-AEE2-4E5F-9218-028846F7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Reddit Scrapping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241D0-EDDE-4A7E-BEDE-66B6821302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174545"/>
            <a:ext cx="5943600" cy="495935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0D733E-F86A-44C5-8198-74E087B6112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1805305"/>
            <a:ext cx="8660850" cy="31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1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A914-CE29-4291-B97E-11B6EF4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GPT-2 : Sentiment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5BF8-AA6E-4AB7-AA06-D28E62D7F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820"/>
            <a:ext cx="9144000" cy="2767859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F8346282-47D5-4A87-91E2-3F16C61C56EE}"/>
              </a:ext>
            </a:extLst>
          </p:cNvPr>
          <p:cNvSpPr/>
          <p:nvPr/>
        </p:nvSpPr>
        <p:spPr>
          <a:xfrm rot="1800702">
            <a:off x="2593181" y="4049649"/>
            <a:ext cx="907257" cy="32861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24D887-3B48-4B59-A9A8-259DF8538F98}"/>
              </a:ext>
            </a:extLst>
          </p:cNvPr>
          <p:cNvCxnSpPr/>
          <p:nvPr/>
        </p:nvCxnSpPr>
        <p:spPr>
          <a:xfrm>
            <a:off x="50006" y="3939433"/>
            <a:ext cx="283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8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3466-763E-43EC-B30C-0F33387B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GPT-2 : Sentiment Analysis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516CE42-44A8-4F32-8807-0D473987E4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3169" y="1093850"/>
            <a:ext cx="7153519" cy="379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1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Development - Phase 2  (market data)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→ Scrapping from Coingecko the cryptocurrencies historic of some market data (prices, volume…)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Storing it into a dataframe called “Y”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→ Merging daily market data with sentiment scores (Merging “X” and “Y”), resulting in dataframe “Z”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55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Amatic SC</vt:lpstr>
      <vt:lpstr>Source Code Pro</vt:lpstr>
      <vt:lpstr>Beach Day</vt:lpstr>
      <vt:lpstr>CRYPTO TRADING BOT</vt:lpstr>
      <vt:lpstr>Mission</vt:lpstr>
      <vt:lpstr>Project Definition </vt:lpstr>
      <vt:lpstr>Data Extraction</vt:lpstr>
      <vt:lpstr>Development  - Phase 1  (sentiments)</vt:lpstr>
      <vt:lpstr>Reddit Scrapping</vt:lpstr>
      <vt:lpstr>GPT-2 : Sentiment Analysis</vt:lpstr>
      <vt:lpstr>GPT-2 : Sentiment Analysis</vt:lpstr>
      <vt:lpstr>Development - Phase 2  (market data)</vt:lpstr>
      <vt:lpstr>Coingecko Scrapping</vt:lpstr>
      <vt:lpstr>Mergin Prices and Sentimen Scores – table “Z”</vt:lpstr>
      <vt:lpstr>Development - Phase 3  (training model)</vt:lpstr>
      <vt:lpstr>Price prediction with lstm</vt:lpstr>
      <vt:lpstr>Development - Phase 4 (new sentiments)</vt:lpstr>
      <vt:lpstr>Development - Phase 5  (Model Predictions)</vt:lpstr>
      <vt:lpstr>Tools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TRADING BOT</dc:title>
  <cp:lastModifiedBy>roberto garcia garcia</cp:lastModifiedBy>
  <cp:revision>8</cp:revision>
  <dcterms:modified xsi:type="dcterms:W3CDTF">2021-07-13T12:56:10Z</dcterms:modified>
</cp:coreProperties>
</file>