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2" r:id="rId5"/>
    <p:sldId id="256" r:id="rId6"/>
    <p:sldId id="260" r:id="rId7"/>
    <p:sldId id="261" r:id="rId8"/>
    <p:sldId id="257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6095" y="3038461"/>
            <a:ext cx="7874758" cy="496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5000" dirty="0" err="1">
                <a:cs typeface="Segoe UI Light" panose="020B0502040204020203" pitchFamily="34" charset="0"/>
              </a:rPr>
              <a:t>Relatório</a:t>
            </a:r>
            <a:r>
              <a:rPr lang="en-US" sz="5000" dirty="0">
                <a:cs typeface="Segoe UI Light" panose="020B0502040204020203" pitchFamily="34" charset="0"/>
              </a:rPr>
              <a:t> de </a:t>
            </a:r>
            <a:r>
              <a:rPr lang="en-US" sz="5000" dirty="0" err="1">
                <a:cs typeface="Segoe UI Light" panose="020B0502040204020203" pitchFamily="34" charset="0"/>
              </a:rPr>
              <a:t>Vendas</a:t>
            </a:r>
            <a:r>
              <a:rPr lang="en-US" sz="5000" dirty="0">
                <a:cs typeface="Segoe UI Light" panose="020B0502040204020203" pitchFamily="34" charset="0"/>
              </a:rPr>
              <a:t> Power Bi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56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696036" y="1181700"/>
              <a:ext cx="10968340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36" y="1181700"/>
                <a:ext cx="10968340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34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41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e1a4788-5cd8-4716-9c6c-8c0c6f9b2442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UU/jOBD+K1Ve9qVUSZM0LW+lgA4BuxVdcQ8ntHLiaeqVG2dth6OL+ofub9wfu7GdlG0p2y63p0UcEkjOeGx/883n6ST3HmWq5GTxnszBO/TOCsoyQoVsBV7bK5zx6MOH88vh1fmn98PLEzSLUjNRKO/w3tNE5qCvmaoIN1ug8Y+btkc4H5PcPE0JV9D2SpBKFISzr+CccUrLCpZtD+5KLiQxW0400WC2vUV3fMazg06IJ5JMs1uYQKad9QpKIXXz3PaUG1lI63NmM3vgSBSasAI3NjYK0OslJCJZLw6CLun5fmTsU8Z17ZIuTu5KifFglIvS8DBCdLmQSBD3LG4JStWHjASv5nZ0smafiEpmcAVTO1Vophe405QVpMiYoWGJFIylQILsDA5plWlrnok/RxLwUOod+sv2CseQ3uJqtG6CGOa5hJw0gZ/8JwhbE8LBWU+rombZf4z3Bi2KFTmvM/6Qio8ujJLBaEakNopKP2O+DO24SEgK8mhhmT9msklkt70B/JdGu7xpVInOn7+RXy0SB//nq+JmaaZ6/TBK+4Mowb8k8lOgCXmT714ITT5bY2QBNpIaPEPCBH1fvoa/F/Kv1TENQ5j2epTEfX/QT1M/jrsvQscTyOdQvGQd71uG23vx9hsDSWQ2W1zALfDH6Fbzj6caTNdEMvcrbiN5ZoR1H7LazFsL+tj0B8btGzz1+EvFSItCixJN3FZ1KN7l33+p5yXyNbMyLMQWUnZWvIxXCq8mUKfjrcVvdz35HxD7uoOs75Sr4mGWdadJGprqHffDAPw42FnF3y7dW4neVaJ3ViPFsamRa/XHmwO+kppBDvi2Zxah6EoHkIF6EOb66Lp55cQe7VSKuV1Wh2qSsWLjQmB2TJQfScrhU38QZkkWJAe9bkwOonAQHqSDODuAxA9ImETQnwIud4B90279PsP6WbdV+LrdtAlnG02B2r/zatKJQDe6BCc4PPSa8Mq+neOeF0w7Yu6dGf26fhBdGE9zo82/WWPytIW9uaCWX7A3eut2746IYtk7b7l02z3xm7AC9brVXScBLRnJZkBPreiO3YeXMw1zRwGjBpfK8LAz6lrFeYkwVNM4Nk/nrDDXwxww1T/eUz5HwFtl1fauWD7TT2igkZRr9Ne+MpkpzygMJUQK1Xz5cTRIwe2oUQe6cUOkm/1SgVxgRNbjIXUdE09nlbTOlpR0DGjcjCmki5NSmRpjvkGhiYIl5xwWP3Drfj6hFt2YFUUDzfw0/IuIbVl9IuT1c9BJCmFT2ZDRXM6i4ry+xPEgBX9A/Djx027kR7QfpVaz36vRGu50Ku7Wm8RaFtvKtqi0KkkGY1LAlupjJUOB7qhAJirPnoFgGKZlT/+6+v0D6/+M2xgVAAA=&quot;"/>
    <we:property name="creatorSessionId" value="&quot;819ddede-b097-4bbc-b50c-145dc2126d0b&quot;"/>
    <we:property name="creatorTenantId" value="&quot;58debdd0-6dce-4682-a305-eae46c2915e6&quot;"/>
    <we:property name="creatorUserId" value="&quot;10032002164EC8A8&quot;"/>
    <we:property name="datasetId" value="&quot;4b95fbd6-a0ec-48ed-9f31-2863b8e5fdad&quot;"/>
    <we:property name="embedUrl" value="&quot;/reportEmbed?reportId=040426ea-639c-4bd3-ae5b-2c64ae217009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YUU/jOBD+K1Ve9qVUSZM0LW+lgA4BuxVdcQ8ntHLiaeqVG2dth6OL+ofub9wfu7GdlG0p2y63p0UcEkjOeGx/883n6ST3HmWq5GTxnszBO/TOCsoyQoVsBV7bK5zx6MOH88vh1fmn98PLEzSLUjNRKO/w3tNE5qCvmaoIN1ug8Y+btkc4H5PcPE0JV9D2SpBKFISzr+CccUrLCpZtD+5KLiQxW0400WC2vUV3fMazg06IJ5JMs1uYQKad9QpKIXXz3PaUG1lI63NmM3vgSBSasAI3NjYK0OslJCJZLw6CLun5fmTsU8Z17ZIuTu5KifFglIvS8DBCdLmQSBD3LG4JStWHjASv5nZ0smafiEpmcAVTO1Vophe405QVpMiYoWGJFIylQILsDA5plWlrnok/RxLwUOod+sv2CseQ3uJqtG6CGOa5hJw0gZ/8JwhbE8LBWU+rombZf4z3Bi2KFTmvM/6Qio8ujJLBaEakNopKP2O+DO24SEgK8mhhmT9msklkt70B/JdGu7xpVInOn7+RXy0SB//nq+JmaaZ6/TBK+4Mowb8k8lOgCXmT714ITT5bY2QBNpIaPEPCBH1fvoa/F/Kv1TENQ5j2epTEfX/QT1M/jrsvQscTyOdQvGQd71uG23vx9hsDSWQ2W1zALfDH6Fbzj6caTNdEMvcrbiN5ZoR1H7LazFsL+tj0B8btGzz1+EvFSItCixJN3FZ1KN7l33+p5yXyNbMyLMQWUnZWvIxXCq8mUKfjrcVvdz35HxD7uoOs75Sr4mGWdadJGprqHffDAPw42FnF3y7dW4neVaJ3ViPFsamRa/XHmwO+kppBDvi2Zxah6EoHkIF6EOb66Lp55cQe7VSKuV1Wh2qSsWLjQmB2TJQfScrhU38QZkkWJAe9bkwOonAQHqSDODuAxA9ImETQnwIud4B90279PsP6WbdV+LrdtAlnG02B2r/zatKJQDe6BCc4PPSa8Mq+neOeF0w7Yu6dGf26fhBdGE9zo82/WWPytIW9uaCWX7A3eut2746IYtk7b7l02z3xm7AC9brVXScBLRnJZkBPreiO3YeXMw1zRwGjBpfK8LAz6lrFeYkwVNM4Nk/nrDDXwxww1T/eUz5HwFtl1fauWD7TT2igkZRr9Ne+MpkpzygMJUQK1Xz5cTRIwe2oUQe6cUOkm/1SgVxgRNbjIXUdE09nlbTOlpR0DGjcjCmki5NSmRpjvkGhiYIl5xwWP3Drfj6hFt2YFUUDzfw0/IuIbVl9IuT1c9BJCmFT2ZDRXM6i4ry+xPEgBX9A/Djx027kR7QfpVaz36vRGu50Ku7Wm8RaFtvKtqi0KkkGY1LAlupjJUOB7qhAJirPnoFgGKZlT/+6+v0D6/+M2xgVAAA=&quot;"/>
    <we:property name="isFiltersActionButtonVisible" value="true"/>
    <we:property name="isVisualContainerHeaderHidden" value="false"/>
    <we:property name="pageDisplayName" value="&quot;Página 1&quot;"/>
    <we:property name="pageName" value="&quot;ReportSection&quot;"/>
    <we:property name="reportEmbeddedTime" value="&quot;2024-10-12T23:57:56.176Z&quot;"/>
    <we:property name="reportName" value="&quot;Relatório de Vendas&quot;"/>
    <we:property name="reportState" value="&quot;CONNECTED&quot;"/>
    <we:property name="reportUrl" value="&quot;/groups/me/reports/040426ea-639c-4bd3-ae5b-2c64ae217009/ReportSection?bookmarkGuid=ee345d73-63d5-4d39-a437-7d6e4764fd6a&amp;bookmarkUsage=1&amp;ctid=58debdd0-6dce-4682-a305-eae46c2915e6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5699f80-4844-493f-aa26-0eb39b544b82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VXS2/bMAz+K4HOwWAlfqW3Lu2wAd1QNFsvQw+MRCcqVMuT5SxZkf8+Snaf6VqsyNZsPVkiab4+iqIumVR1pWH1CS6Q7bEPpVQCpLE9zvqsbIlC5oWQiDCIkCcQJyBGxDWVU6as2d4lc2Bn6E5V3YD2moj49azPQOtjmPldAbrGPqvQ1qYErX5gK0wsZxtc9xkuK20seJUTBw692gWJ055c4G+GZBGEUwucoHAt9QQrY123H8h4wIs84VMRjaIoG6UY0T91yw1uPi3vjQbHxqZ0oEpywNOijEdFWqSc5yLLIMunkHt6rcqZ7kK5+ffzqvJpc7h0U7P0mZqek02vab2mUJM4FvEAIBlGURxJBIiD5UJp1xmcrg6XlaUsUm5bbftyAaVAyUKqLNZtZi7Z/mxmcQau2x7eYY6Nbi4eoE9MYwWeYBFYpVNuRTYKVZIN5WHxfh5bQ4AFTm8CGlvqu6bs8h/57dx8H1skwKQnnBHl0aQIsPJuRmhjJdq3qxDtgbJX8A7695x+0UgpNCKJqRQp8owPEpQoR5JHfMeh+1IqV/cmRsvXAN9j0bYQFnk8EhmmdOIjOvJ5kmfiSQjHlKGZsdQb9QaK23J9bJrS2RXbhKW/I6VEy0K5LZRRpXA8B+t2upR+Fe367OomIonzW9dLVySt+9uvirNweUCaDUYwHCZJkg9TEUE6xZ0o3490Y857YY74xyqYP8vf9wotWDFfHeEC9aZr1/xN1pVDp2BVO/GEMJ4ZXje6XStjdyI+8LOUF7vlT7f+1ijoSexJcNCq6kJh+6V5AMSnbwfd1FSEKFu4fueI8/tH/I+Upcf1MaP/P6Z/t3nd7QmvIb9tk84SmUe8yCTIDDMAPozTnWjSuz9jbO+l8fxmtGsvj5ebN0I136SMXSA99P3CNK6uQOAxlBjsV60KhUGOCgdK6ZEKa+u/R4rgaIE6Bd2EJzK9/VmwEoz9BH/EbV+OEAAA&quot;"/>
    <we:property name="creatorSessionId" value="&quot;ce762051-e964-4812-a8be-e79c66c50720&quot;"/>
    <we:property name="creatorTenantId" value="&quot;58debdd0-6dce-4682-a305-eae46c2915e6&quot;"/>
    <we:property name="creatorUserId" value="&quot;10032002164EC8A8&quot;"/>
    <we:property name="datasetId" value="&quot;4b95fbd6-a0ec-48ed-9f31-2863b8e5fdad&quot;"/>
    <we:property name="embedUrl" value="&quot;/reportEmbed?reportId=040426ea-639c-4bd3-ae5b-2c64ae217009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VXWW/bMAz+K4Geg8FOfGVvadphQ080W1+GYKAlOlGhWp4sZ82K/PdRtnuk6dqtyNZsfbJE0rw+iqKumJBloWBxBBfI3rIPuZAchDYdn3VZ3hB3jo/3D4en+1+Ohod7RNaFlTov2dsrZsFM0Z7JsgLlVBDx86TLQKkTmLpdBqrELivQlDoHJb9jI0wsaypcdhleFkobcCrHFiw6tXMSpz3Z9t/0ySJwK+c4Rm4b6ikW2th23xNBz8+S0E+5N/C8eBChR/+UDbd282l5Z7R2bKRzCzInBxzNi30vi7LI9xMexxAnKSSOXsp8qtpQbv/9uChcvixe2lRfukyl52TTaVouKdQwCHjQAwj7nhd4AgGC2nImlW0Npou9y8JQFim3jbahmEPOUbA6VQbLJjNXbDidGpyCbbd7K8yRVtXFA/SxrgzHU8xqVm6lXZCNTOZkQzpYnJ8nRhNgNaczBoUN9V2Vt/n33Hamv40MEmDCESZEeTQpHIxYzQhtjECzs6ij3ZXmGt5e957TLxophUYkngoeoR/7vRAFioHwPX/LofuUS1t2xlqJ1wDfY9E2EGZJMOAxRnTiPTrySZjE/EkIR5ShqTbUFNUaiptyfaSr3JoFW4eluyWlRMtM2g2UUSFxNANjt7qUfhbtcnJ9E5HE+Z3rpS2Sxv3NV8WkvjwginsD6PfDMEz6EfcgSnEryveQbsxZpx4g/rEK9p/l73uJBgyfLQ5wjmrdtRv+OuvaoTMwspl46jCeGV47s90oYysR77pZyond8addf60kdAR2BFhoVLWhsGGuHwDx6dtBVSUVIYoGrt854v79I/5HytLh+pjR/x/Tv9u8VnvCa8hv06TjUCSen8UCRIwxgN8Poq1o0ts/Y2zupfH8ZrRtL4+Xmzfqar5NGbtAeui7ha5sWQDHE8ixtl80KiTWclQ4kAuHVL027nsgCY4GqDNQVf1Eprd/3ZYddDJV+IvyrXM/AE0nWeW3EAAA&quot;"/>
    <we:property name="isFiltersActionButtonVisible" value="true"/>
    <we:property name="isVisualContainerHeaderHidden" value="false"/>
    <we:property name="pageDisplayName" value="&quot;Pagina 2&quot;"/>
    <we:property name="pageName" value="&quot;ReportSection2d421f851bc0900796e0&quot;"/>
    <we:property name="reportEmbeddedTime" value="&quot;2024-10-13T00:01:22.531Z&quot;"/>
    <we:property name="reportName" value="&quot;Relatório de Vendas&quot;"/>
    <we:property name="reportState" value="&quot;CONNECTED&quot;"/>
    <we:property name="reportUrl" value="&quot;/groups/me/reports/040426ea-639c-4bd3-ae5b-2c64ae217009/ReportSection2d421f851bc0900796e0?bookmarkGuid=760b66bb-3ee4-4b97-8c99-1ac56cf84b72&amp;bookmarkUsage=1&amp;ctid=58debdd0-6dce-4682-a305-eae46c2915e6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ad04fff-0825-43ca-bde2-f885d5382f68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WUWvbMBD+K0HPYciJ49h967wOBmOEZuvLyMNFOrsqimRkOUtW8t93ktNl6UbDIDQM9mTdnXz33XefbD0yqdpGw/YTrJBdsQ9GKgHSukHChsz0Tp7ypBLjapwkKJCnkk85RW3jlTUtu3pkHlyN/k61HeiQiZxfF0MGWs+gDlYFusUha9C11oBW37HfTCHvOtwNGW4abR2ElHMPHkPaNW0nmyAkb8ZUEYRXa5yj8L33Fhvr/N5eViLPJEeZjDKZJkUis5zeaftohHl6fygagZXWeFCGAATftMopzqeCp4UsliLJJknwt8rUet/K4d3P2ybQ5nHjl3YTmFo+UM2QabejVjlglU8zSPkk5TwreDqK7VZK+33B5fZm0zhikbjts13LNRiBkkWqHLY9M4/suq4d1uD35s1RsLS6W/3BP7edE3iLVQwZr/yWalTKUA0VxhJwzpylgcUILSvlo/d9Z/b882De22+lQxqYDI7hT7wluWrrSE36N8jnQjXHeoWmh3WMY0GeF4fTKCzvwfnj6ZDhJLq328j8O+WepDYaPoN6UdZ3i6ezQDsefhH4nvQe/vlZXkT5wqTK80mVjehbgIXIxThPT8r3NeRQ2s54av4lWV72GA3moLH9m2N0WbxfjPLtYG61PI355JFbQfP8tL2eiA/a6EUscyh4lmVjOUEYFZhNlvBfxGf9F/xLgoiaOCBhK6QLTVjYzrcNCJyBwVi/6VMojPuIfjAy9BvXLjw/KlJQ3+4d6C5eBeiOw2KVWOwHKGXO7XYJAAA=&quot;"/>
    <we:property name="creatorSessionId" value="&quot;a2410e54-9099-47f0-a931-ad97a7020300&quot;"/>
    <we:property name="creatorTenantId" value="&quot;58debdd0-6dce-4682-a305-eae46c2915e6&quot;"/>
    <we:property name="creatorUserId" value="&quot;10032002164EC8A8&quot;"/>
    <we:property name="datasetId" value="&quot;4b95fbd6-a0ec-48ed-9f31-2863b8e5fdad&quot;"/>
    <we:property name="embedUrl" value="&quot;/reportEmbed?reportId=040426ea-639c-4bd3-ae5b-2c64ae217009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W32/aMBD+V5Cf0ZRQCEnfKGPS1LVFsPVlQtMlvqSujB05DoMh/vednXSMbiqbhIom7Qnfj9x9991n4S3joiolbG5hieySvVdcZMC16YSsy1TjvLq7u74Zza6/3I5uJuTWpRVaVexyyyyYAu29qGqQrgQ5Py+6DKScQuGsHGSFXVaiqbQCKb5hk0wha2rcdRmuS6kNuJJzCxZd2RWlk029wzcX1BEyK1Y4x8w23hmW2tjWTvMsjniAPOxFvB8mIY9i+qZqoh7m8XzX1AMba2VBKALgfMM8pngwzIJ+wpM0C6NB6PyVUIVsR9l/+3FTOr4srm2q146p9JF6ukq7HY0aAObxMIJ+MOgHQZQE/Z4fNxfStg3TzWRdGmKRuG2qjfgKVIaceaoMVg0zWzYqCoMF2NacHATHWtbL3/jnujYZzjD3IWWF3VCPXCjqIdxaHM6p0bQwH6FjLqz3vqtVy3/gzAf9dWyQFsado/sD75hchTYkI/kL5FOhmmOxRNXAOsSxIM+LyykFjh/A2MPtkGE4mquNZ/6tME9S63WfQT0r67vF012gjMefBN6S3sA/PcsLL18Y5HE8yKNehgEmWZxdxP2j8n0NOYx1rSwN/5Isz3uNOnOQWP3NNTov3k9K2Koz15Ifx3z0yi2hfH7bXk/Ee200IuYxJEEURRd8gNBLMBqk8F/EJ/0v+JcE4TWxR8KWSA8ad9C1rUrIcAoKff+yKSHQ5xH9oLib15+N+/0gSEHNuPcga/8UoDcO8z2IAJFK/MP8Ftx3HicyM58JAAA=&quot;"/>
    <we:property name="isFiltersActionButtonVisible" value="true"/>
    <we:property name="isVisualContainerHeaderHidden" value="false"/>
    <we:property name="pageDisplayName" value="&quot;Pagina 3&quot;"/>
    <we:property name="pageName" value="&quot;ReportSectionbfc86d0ed126d4191d68&quot;"/>
    <we:property name="reportEmbeddedTime" value="&quot;2024-10-13T00:03:00.957Z&quot;"/>
    <we:property name="reportName" value="&quot;Relatório de Vendas&quot;"/>
    <we:property name="reportState" value="&quot;CONNECTED&quot;"/>
    <we:property name="reportUrl" value="&quot;/groups/me/reports/040426ea-639c-4bd3-ae5b-2c64ae217009/ReportSectionbfc86d0ed126d4191d68?bookmarkGuid=8114d13d-43f5-4311-881a-565a9f3e32ca&amp;bookmarkUsage=1&amp;ctid=58debdd0-6dce-4682-a305-eae46c2915e6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96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Relatório de Vendas Power Bi</vt:lpstr>
      <vt:lpstr>Microsoft Power BI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Robson do Nascimento</cp:lastModifiedBy>
  <cp:revision>6</cp:revision>
  <dcterms:created xsi:type="dcterms:W3CDTF">2018-06-07T21:39:02Z</dcterms:created>
  <dcterms:modified xsi:type="dcterms:W3CDTF">2024-10-13T00:07:35Z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