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60" r:id="rId7"/>
    <p:sldId id="261" r:id="rId8"/>
    <p:sldId id="262" r:id="rId9"/>
    <p:sldId id="263" r:id="rId10"/>
    <p:sldId id="256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866" y="3180846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 fontScale="90000"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Modelo Dimensional - Análise de Professores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700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D9D5E-BBC2-061C-39D4-172980042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265387DC-1DF1-22EC-45F0-F96143F69272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A9358617-0F45-30CB-7B61-71D1B53D70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ACF8F30-862E-5933-ACC3-B095AC532FA5}"/>
              </a:ext>
            </a:extLst>
          </p:cNvPr>
          <p:cNvSpPr txBox="1"/>
          <p:nvPr/>
        </p:nvSpPr>
        <p:spPr>
          <a:xfrm>
            <a:off x="582411" y="991910"/>
            <a:ext cx="8035117" cy="4878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Modelo Dimensional - Análise de Professores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Tabela Fato: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Fato_Professor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professor_id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departamento_id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disciplina_id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curso_id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data_id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qtd_aulas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salario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20212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F23AA-C70A-CB3D-8831-53F5DA19D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79EFE2B8-C7F1-D8FB-C261-7A7299DC76FF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C64FDD-D5C0-9D2F-AD43-91F1845BED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7D580BC-EBCA-B887-CD12-82D4338944EF}"/>
              </a:ext>
            </a:extLst>
          </p:cNvPr>
          <p:cNvSpPr txBox="1"/>
          <p:nvPr/>
        </p:nvSpPr>
        <p:spPr>
          <a:xfrm>
            <a:off x="582411" y="991910"/>
            <a:ext cx="8035117" cy="572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Modelo Dimensional - Análise de Professores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Dimensões: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Dimensão Professor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professor_id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nome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titulacao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Dimensão Departamento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departamento_id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nome_departamento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48426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CF24D-F22B-8EFA-CF4D-47BD733CA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A0214963-0587-B80E-609C-4EC60269CE6D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E5421EBE-BDEF-A573-D138-892DD86A56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67AA27D-5389-6A18-B174-03010560A696}"/>
              </a:ext>
            </a:extLst>
          </p:cNvPr>
          <p:cNvSpPr txBox="1"/>
          <p:nvPr/>
        </p:nvSpPr>
        <p:spPr>
          <a:xfrm>
            <a:off x="582411" y="991910"/>
            <a:ext cx="8035117" cy="4878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Modelo Dimensional - Análise de Professores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Dimensão Disciplina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disciplina_id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nome_disciplina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Dimensão Curso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curso_id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nome_curso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departamento_id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(chave estrangeira)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53297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4D37B-E5F1-CD25-AB9E-44DE1573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E1A9D24C-D2CD-8E50-3113-518C51A4F0E8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7B285EC-08F3-7F90-1084-05DBE6374D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BBC2ED-490E-40F9-FEEC-CE2460875B17}"/>
              </a:ext>
            </a:extLst>
          </p:cNvPr>
          <p:cNvSpPr txBox="1"/>
          <p:nvPr/>
        </p:nvSpPr>
        <p:spPr>
          <a:xfrm>
            <a:off x="582411" y="991910"/>
            <a:ext cx="8035117" cy="4457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Modelo Dimensional - Análise de Professores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Dimensão Data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data_id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ano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semestre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trimestre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dia_semana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51601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C642F-DD5B-655D-00C2-B91EDDA17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C405AF57-5752-FE94-931B-E042CC06EAAE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C2F1490E-BF6B-5589-76FF-CE7AEC57CE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260CB29-D065-F4CD-39EC-8942B5B48FF8}"/>
              </a:ext>
            </a:extLst>
          </p:cNvPr>
          <p:cNvSpPr txBox="1"/>
          <p:nvPr/>
        </p:nvSpPr>
        <p:spPr>
          <a:xfrm>
            <a:off x="582411" y="991910"/>
            <a:ext cx="10473516" cy="560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Modelo Dimensional - Análise de Professores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Descrição do Modelo: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tabela de fato </a:t>
            </a:r>
            <a:r>
              <a:rPr lang="pt-B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Fato_Professor</a:t>
            </a: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contém as métricas relacionadas aos professores, como quantidade de aulas ministradas e salário.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dimensões fornecem os detalhes sobre os professores, departamentos, disciplinas, cursos e datas.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Esse modelo permite análises como: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Quantidade de aulas ministradas por professor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Salário médio por departamento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Distribuição de disciplinas por curso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Evolução do salário médio dos professores ao longo do tempo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inclusão da dimensão de datas possibilita análises temporais, como a variação do salário médio dos professores ao longo dos anos.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7940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009659"/>
                  </p:ext>
                </p:extLst>
              </p:nvPr>
            </p:nvGraphicFramePr>
            <p:xfrm>
              <a:off x="286603" y="1170879"/>
              <a:ext cx="11655188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603" y="1170879"/>
                <a:ext cx="11655188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5a08530-3452-4bc9-9459-a8df75d8ac6c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227bRhD9FYMvaQEh2Dt38xY7aRo0SYPY9Uvgh9ndocyAIlWScuIa/qH+Rn+sQ1LyXVagOLVqR5Dh5S45O9czMyueJDFvpgUcv4MJJs+S12XMA8Sq3jLJKCmHyZgC50YY0M57o9ApELRaTdu8Kpvk2UnSQj3Gdj9vZlB0lGjy48EogaJ4D+PuKoOiwVEyxbqpSijyv3C4mZbaeoanowS/TIuqho7kbgstdmSP6Ha6Jhb4U0k7QmjzI9zF0A6zH3Ba1e38GpG7TPogHA9Rc8Gs8vRMM6z2bK6+v9u0Z2ynKlvIS2Kgm9Oae5VxFZhiKVMGIoNuvsnLcTEX5fzZveNpp7bmEOg/6cl/oh07OqenJKgFFX3UxqdcSQvMMLU2LQ1BCslSzRyjL9JXrktLSsYzz7xQRA244crqlbTyCdn3BlreqmglaCY1MCEgwtp8ReAZtzIARulURIw8XUmrxS+tr75cp5Z5DMIwNBzICNGT8sP61CKqNI0xtaQ8oUy03q3W2RI5DQKXUUqlGNPOBSe1WFtnnKecpUpybn0wYLQ369qSSfSGMeE1yWid0an9Bo2lKDJQ1iMLjiJQo7d91GV50c6DzR+//DKtCUEIVwZqO4QH46omZCqSHilqbAZgOEl2qmI26UcvL83vVrM64AfM+qWyzdtjopTlJZQh74Cn4+Z9XREk9SsvOszp5g6rzzs10lVMnrHTA5q53QJFHrC+JGgyQYLDbhChhV6Q6bBRjsN6Fftl7OU8Sd7kJPtAex+KWUf2yTa2nxHLJ8QTfQ46zqo6Yr193BN8kdcLGOSjK6LfsUpODxbIS2ufLsBpz2vTs3PHWx4MKKJSDIGAWTiMQRrPBhRZ21d+zUnNdTg8foNHWFzn9mz9+tKCx32o8yFJ9ZKtKfE8254RS252xQv8zMd/znLYirjVOdZAai5K8vafv5sb/Hd0ppjn8YhYoNmrWnk+Htc4Hvi4Js5dGXZrFwocZn+ZlXPPZWvEG9C9O4dQt5exZYmLzr1hiJlHYP4hcCCDlAelpdHKOuEtVQZrpyVtnGNpSnUGBaDCCNauSwtFlyZlllotYxroA2uXPioTVnJnMTDnHUKIau3U6zhSaguKcxmUNE6QnN9Q3mWcUptmUUYFEliwG5HgdnE8wbJ9ABixKfy+qqumuTNgC8WsIQ/BuA31jQC3JP2Lq+n/Xm21tFi4hMR379MD8EVCquAMSMuUFZYKaclWBjL0TG7P2rZH4qsNg5TOZymmBFgpA+UM599IkvgSmVCiA2glpUHG8QdE/ICIlRARq3LW/sCG9bABjPQZcwFCkCpY5qSIaxcMEiGGVHNLHbs3PpUu3YgIpmGchU2O4IsYc+4d+sEnzKVy/7dRce4g/ZHCYT4+LOiv7SMBi4WOPg5nF29hOrj1gtzTxfPdHU0gsq/joKXJlLqZZqGzxdVvedkZs+tTsvZ7OfqHhQA3naPs7+2dnaGMkgm2MD+UIVZmZfuuKt/NiuKnCyLOLfVzctCZZgjpc2bfnlE4uRA+d3sKcsFIo4QA6xBjL8/rFifDTnnEjkw+P375v1lilBx1s3P3Yl0vvLd3htTWyZBp6R0VcTymjKe4uh27veSKEjGLHJ0I1iN6HsPqA9HbSUJXaAomkUVqs9FKx9lG5IDerwk2NjcH3FlB1NaIE3KirzkKolJsNr3TMD1X9OC3nHUHGh6cRxOdcFynm1HXPyKP+Fpv+C7J9apDEOQIkSnGAHWUXHuJfKVDPBBDBKjjRhdky7uU/neq1FsbonHWCG1Szr6mR79f0+38/mr3MRjuZjkHs2HMvBICjaJ8DEGn2sCGm42GWX61L3iQhlsm6WA6aqPB6Jg6UNRdW0el3+p66n5N9yKnwpsg/1Hg5S3CziFTSEBpuLbKSwvccrH6p/37NeAfZd42W7tVER+DBW+TdjCh5To6p6k5oqbGqpRhWP0D3W1tUl8G3fRmRDVrmykEfA8l3vCGBPkClBHjfLzsLYn+tbKk34RYyn2x6rWKsweGEu30X7Sa/lgAJwAA&quot;"/>
    <we:property name="creatorSessionId" value="&quot;157b706e-0d86-4f3a-a6c8-b0412983d48a&quot;"/>
    <we:property name="creatorTenantId" value="&quot;58debdd0-6dce-4682-a305-eae46c2915e6&quot;"/>
    <we:property name="creatorUserId" value="&quot;10032002164EC8A8&quot;"/>
    <we:property name="datasetId" value="&quot;8a55b566-bc50-4252-9d48-a24bddccf81b&quot;"/>
    <we:property name="embedUrl" value="&quot;/reportEmbed?reportId=43249676-924b-4d6d-9903-5cab4329d169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a227bRhD9FYMvaQEh2Cu5mzfbSdMgsRPYbV4Co5jdHcoMKFIlKceu4R/qb/THOiQlXyUrUJRatSPIMLm7nJ3rmZkVz6OQ1eMczvZhhNGL6E0RMg+hrLbiaBAV/eDO+/dv97YP3v6xv733iobLcZOVRR29OI8aqIbYfMzqCeQtCRr8dDSIIM8/wLC9SyGvcRCNsarLAvLsL+wX01RTTfBiEOHpOC8raEkeNtBgS/aEltM97c2fS9oRfJOd4CH6ph89wHFZNdN7RG5T6byw3AfNBTPK0TN1P9uxuXx9u2nH2G5ZNJAVxEA7pjV3KuXKM8USpmIIDNrxOiuG+VSUq2d/Oxu3+qqPgf6Tntxn2rGlc3FBghpQwQUdu4QraYDFTK1MS4OXQrJEM8voi/SVq9KSkvHUMScUUQMec2X0UlrZiOw7h5YzKhgJmkkNTAgIsDJfAXjKjfSAQVoVEANPltJq8LRx5eldaqlDL2KGMQcyQnCkfL86tYAqSUJIDClPqDgYZ5frbIGcMQKXQUqlGNPWeiu1WFlnnCecJUpybpyPIdYuXtWWTKKLGRNOk4zGxjox36CxBEUKyjhk3lIEanSmi7o0y5tpsLmzV6fjihCEcKWntkt4MCwrgqQ86pCiwroHhvNot8wno+7q1Y3xw3JSeTzAtJsqmqw5I0ppVkDhsxZ4Wm4+VCVBUjfzssWcduy4/LJbId2F6AW7OKKR+y2QZx6rG4JGIyQ4bC8CNNAJMu43yrCfL0M3jZ2c59G7jGTvaX+EfNKSfbaDzRfE4hnxRJ+jlrOyCljtnHUEX2bVDAb54Jboa1bJxdEMeWnu8zU47XitO3bWvOVRjyIqQe8JmIXF4GXsWI8iK/vKrxmpufLHZ+/wBPO73F7O352a8fgRqqxPUp1kK0o8TbOXxKL5rniNn+n1n5MMtgJutY7Vk5qKEu3983c9x38Hl4rZDifEAo3e1sr2cFjhsOfjjjjrMuzWIeTYj/4yKaaey1aIN6C1u8dQNTexZYGLTr2hj5knYP4+cCCFhHulZayVscIZqgxWTks6tpYlCdUZFIAKAxizKi0UbZqUaWK0DImnD6xc+qhUGMmtQc+sswg+qJVTr+VIqc0rzqVXMraC5PyG8i7llNo0CzIokMC82YgEd4jDERbNI8CITeH3dVXW9dqAzeeTmjwEww5UcwFuQfoXt9P/g9pqYbFwA4nX79M98AVCKm9jkIYpIwwV0pItDWTomNyZNE2HxLcbBimtSxNMCLASBsrGnH8jSeJLpEKJFqCVlDEyjj8g4gdELIWIUBaT5gc2rIYNEEuXMuvBe6m8YVaKsHLBIBGCTzQ31LG72CXSJhsRwXQZJn6TI/g6xlx5h370CXOh3P9tVFw5SHekcJwNj3P6a7pIwHymo0/92cUejHu3npF7Pnu+XVF7Ivsm9FoajambqWc6m929zYrWmG2fkjbfy9EPZgLMO0fZaw9yC7g8RxlEI2xgejBD7EyKZr8s9id5/tM1MafW+jk6as3Th/UVw3uXFM6vhdB6T0KuGWoQEWgdY+hketPgqN8pC9iSyaZHMP9Hawyik3Zm6mas7WP7BZeobaz0qZbOUkHHQ8J4gstbs/vLryAR08DRCm8couPBLz8cvZ8ktEWnYBJZoJYbjbScbUQ+6PybIGRz88HaiqOmQhyRI33NsRCVZZPxWsP1StG933LWHm44sA7jYIXlOtmMGv8JecTXesN3SbS3HYIgR4hUMQaog+TaSeRLHeKRGMJDFTa6OFvcsXS/WSXOGB9ia2Kh44Szr+nXH9Z0u+9fHz4Fw82XszcbhtQpITBWlI/B60THsOFmo8s0u90jPErDLZK0Nx211BDrkFhQ1GkbS6Xf8nrqYU33MqMCnCD/SeDlPcJOIVNIQBlzbZSTBrjhYvnP/A9rwN+LrKm3Dss8PAUL3idtb0LDdbBWU3NETY1RCUO//Me6+9qkrgya95ZEOWnqMXj8AAXOeVuCfAGKgGF6veiNie4Vs6jbhFjKXL7sFYvLB/oS7eJf3B5I9AUnAAA=&quot;"/>
    <we:property name="isFiltersActionButtonVisible" value="false"/>
    <we:property name="isFooterCollapsed" value="true"/>
    <we:property name="isVisualContainerHeaderHidden" value="false"/>
    <we:property name="pageDisplayName" value="&quot;Página 1&quot;"/>
    <we:property name="pageName" value="&quot;ReportSectionee19f3bc291cd512084b&quot;"/>
    <we:property name="reportEmbeddedTime" value="&quot;2024-10-17T02:49:48.400Z&quot;"/>
    <we:property name="reportName" value="&quot;Relatório de Vendas1&quot;"/>
    <we:property name="reportState" value="&quot;CONNECTED&quot;"/>
    <we:property name="reportUrl" value="&quot;/groups/me/reports/43249676-924b-4d6d-9903-5cab4329d169/ReportSectionee19f3bc291cd512084b?bookmarkGuid=083fd86e-aad0-4d2a-bef0-8fd0d2928b38&amp;bookmarkUsage=1&amp;ctid=58debdd0-6dce-4682-a305-eae46c2915e6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275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Segoe UI Light</vt:lpstr>
      <vt:lpstr>Office Theme</vt:lpstr>
      <vt:lpstr>Modelo Dimensional - Análise de Professores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Robson do Nascimento</cp:lastModifiedBy>
  <cp:revision>7</cp:revision>
  <dcterms:created xsi:type="dcterms:W3CDTF">2018-06-07T21:39:02Z</dcterms:created>
  <dcterms:modified xsi:type="dcterms:W3CDTF">2024-10-28T01:48:48Z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