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9" r:id="rId6"/>
    <p:sldId id="260" r:id="rId7"/>
    <p:sldId id="261" r:id="rId8"/>
    <p:sldId id="262" r:id="rId9"/>
    <p:sldId id="256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8" d="100"/>
          <a:sy n="68" d="100"/>
        </p:scale>
        <p:origin x="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8866" y="3180846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Tabela única de Financial Sample </a:t>
            </a:r>
            <a:endParaRPr lang="pt-BR" sz="5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700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D9D5E-BBC2-061C-39D4-172980042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dd-in_Banner">
            <a:extLst>
              <a:ext uri="{FF2B5EF4-FFF2-40B4-BE49-F238E27FC236}">
                <a16:creationId xmlns:a16="http://schemas.microsoft.com/office/drawing/2014/main" id="{265387DC-1DF1-22EC-45F0-F96143F69272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A9358617-0F45-30CB-7B61-71D1B53D70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ACF8F30-862E-5933-ACC3-B095AC532FA5}"/>
              </a:ext>
            </a:extLst>
          </p:cNvPr>
          <p:cNvSpPr txBox="1"/>
          <p:nvPr/>
        </p:nvSpPr>
        <p:spPr>
          <a:xfrm>
            <a:off x="582411" y="991910"/>
            <a:ext cx="8035117" cy="646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Tabela única de Financial Sample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Ações Realizadas: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_Foram criadas 5 tabelas dimensões e 1 tabela fato, derivadas da tabela "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financials_origem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D_Produtos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D_Detalhes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D_Produtos_Detalhes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D_Descontos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F_Vendas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D_Data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tabela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D_Data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foi criada utilizando DAX: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D_Date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CALENDARAUTO(12)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Coluna Ano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20212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22357-2A00-3B12-3C68-BE6317FFB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dd-in_Banner">
            <a:extLst>
              <a:ext uri="{FF2B5EF4-FFF2-40B4-BE49-F238E27FC236}">
                <a16:creationId xmlns:a16="http://schemas.microsoft.com/office/drawing/2014/main" id="{E658AFFD-5B7C-D9C6-53CE-8995B7AE4D02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E72E6F22-86D1-7885-AE0C-A04F4AF956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54BA37F-091D-6634-AA1A-8CA5CAC84B95}"/>
              </a:ext>
            </a:extLst>
          </p:cNvPr>
          <p:cNvSpPr txBox="1"/>
          <p:nvPr/>
        </p:nvSpPr>
        <p:spPr>
          <a:xfrm>
            <a:off x="582411" y="991910"/>
            <a:ext cx="8035117" cy="614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Tabela única de Financial Sample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Ações Realizadas: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Ano = YEAR(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D_Date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[Date])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Coluna Número Mês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Número Mês = MONTH(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D_Date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[Date])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Coluna Nome Mês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Nome Mês = FORMAT(DATE(1,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D_Date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[Número Mês], 1), "MMM")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Coluna Número Dia Semana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Número Dia Semana = WEEKDAY(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D_Date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[Date])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Coluna Nome Dia Semana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Nome Dia Semana = FORMAT(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D_Date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[Date], "DDDD")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6521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C150-18B0-B5FF-4D18-5A6AB21D8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dd-in_Banner">
            <a:extLst>
              <a:ext uri="{FF2B5EF4-FFF2-40B4-BE49-F238E27FC236}">
                <a16:creationId xmlns:a16="http://schemas.microsoft.com/office/drawing/2014/main" id="{33393E1F-EB9D-959A-D449-9D459E41E749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C1DF5B95-CB39-6541-97E5-B21E398F3B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84A4545-5518-49F8-50B9-D9FFDEA1626B}"/>
              </a:ext>
            </a:extLst>
          </p:cNvPr>
          <p:cNvSpPr txBox="1"/>
          <p:nvPr/>
        </p:nvSpPr>
        <p:spPr>
          <a:xfrm>
            <a:off x="582411" y="991910"/>
            <a:ext cx="10963595" cy="372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Tabela única de Financial Sample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Ações Realizadas: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adicionar a relação entre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D_Detalhes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F_Vendas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foi gerado um índice condicional com base nas colunas Produto, Segmento, País e Vendas. _Para estabelecer a relação entre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D_Date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F_Vendas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o Data de ambos foi deixado em formato short date e, no model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view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 arrastou o Data de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F_Vendas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até o Date de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D_Date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_Foram removidos as colunas com datas de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F_Vendas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D_Detalhes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67114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DF632-C7CF-D80C-1AEC-615DE9414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dd-in_Banner">
            <a:extLst>
              <a:ext uri="{FF2B5EF4-FFF2-40B4-BE49-F238E27FC236}">
                <a16:creationId xmlns:a16="http://schemas.microsoft.com/office/drawing/2014/main" id="{496EA8A3-B8AB-5F18-14C5-FE196189F622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8DE39ABA-F68C-B976-7155-715B765316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AC125F7-EF2B-A8C5-57E6-CB6C35FD9729}"/>
              </a:ext>
            </a:extLst>
          </p:cNvPr>
          <p:cNvSpPr txBox="1"/>
          <p:nvPr/>
        </p:nvSpPr>
        <p:spPr>
          <a:xfrm>
            <a:off x="582411" y="991910"/>
            <a:ext cx="10963595" cy="108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Tabela única de Financial Sample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pt-BR" sz="1000" dirty="0"/>
          </a:p>
        </p:txBody>
      </p:sp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B8C24923-41E7-DCF9-CB68-C1B30139E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11" y="1406769"/>
            <a:ext cx="10812420" cy="509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2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6009659"/>
                  </p:ext>
                </p:extLst>
              </p:nvPr>
            </p:nvGraphicFramePr>
            <p:xfrm>
              <a:off x="286603" y="1170879"/>
              <a:ext cx="11655188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603" y="1170879"/>
                <a:ext cx="11655188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e5a08530-3452-4bc9-9459-a8df75d8ac6c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227bRhD9FYMvaQEh2Dt38xY7aRo0SYPY9Uvgh9ndocyAIlWScuIa/qH+Rn+sQ1LyXVagOLVqR5Dh5S45O9czMyueJDFvpgUcv4MJJs+S12XMA8Sq3jLJKCmHyZgC50YY0M57o9ApELRaTdu8Kpvk2UnSQj3Gdj9vZlB0lGjy48EogaJ4D+PuKoOiwVEyxbqpSijyv3C4mZbaeoanowS/TIuqho7kbgstdmSP6Ha6Jhb4U0k7QmjzI9zF0A6zH3Ba1e38GpG7TPogHA9Rc8Gs8vRMM6z2bK6+v9u0Z2ynKlvIS2Kgm9Oae5VxFZhiKVMGIoNuvsnLcTEX5fzZveNpp7bmEOg/6cl/oh07OqenJKgFFX3UxqdcSQvMMLU2LQ1BCslSzRyjL9JXrktLSsYzz7xQRA244crqlbTyCdn3BlreqmglaCY1MCEgwtp8ReAZtzIARulURIw8XUmrxS+tr75cp5Z5DMIwNBzICNGT8sP61CKqNI0xtaQ8oUy03q3W2RI5DQKXUUqlGNPOBSe1WFtnnKecpUpybn0wYLQ369qSSfSGMeE1yWid0an9Bo2lKDJQ1iMLjiJQo7d91GV50c6DzR+//DKtCUEIVwZqO4QH46omZCqSHilqbAZgOEl2qmI26UcvL83vVrM64AfM+qWyzdtjopTlJZQh74Cn4+Z9XREk9SsvOszp5g6rzzs10lVMnrHTA5q53QJFHrC+JGgyQYLDbhChhV6Q6bBRjsN6Fftl7OU8Sd7kJPtAex+KWUf2yTa2nxHLJ8QTfQ46zqo6Yr193BN8kdcLGOSjK6LfsUpODxbIS2ufLsBpz2vTs3PHWx4MKKJSDIGAWTiMQRrPBhRZ21d+zUnNdTg8foNHWFzn9mz9+tKCx32o8yFJ9ZKtKfE8254RS252xQv8zMd/znLYirjVOdZAai5K8vafv5sb/Hd0ppjn8YhYoNmrWnk+Htc4Hvi4Js5dGXZrFwocZn+ZlXPPZWvEG9C9O4dQt5exZYmLzr1hiJlHYP4hcCCDlAelpdHKOuEtVQZrpyVtnGNpSnUGBaDCCNauSwtFlyZlllotYxroA2uXPioTVnJnMTDnHUKIau3U6zhSaguKcxmUNE6QnN9Q3mWcUptmUUYFEliwG5HgdnE8wbJ9ABixKfy+qqumuTNgC8WsIQ/BuA31jQC3JP2Lq+n/Xm21tFi4hMR379MD8EVCquAMSMuUFZYKaclWBjL0TG7P2rZH4qsNg5TOZymmBFgpA+UM599IkvgSmVCiA2glpUHG8QdE/ICIlRARq3LW/sCG9bABjPQZcwFCkCpY5qSIaxcMEiGGVHNLHbs3PpUu3YgIpmGchU2O4IsYc+4d+sEnzKVy/7dRce4g/ZHCYT4+LOiv7SMBi4WOPg5nF29hOrj1gtzTxfPdHU0gsq/joKXJlLqZZqGzxdVvedkZs+tTsvZ7OfqHhQA3naPs7+2dnaGMkgm2MD+UIVZmZfuuKt/NiuKnCyLOLfVzctCZZgjpc2bfnlE4uRA+d3sKcsFIo4QA6xBjL8/rFifDTnnEjkw+P375v1lilBx1s3P3Yl0vvLd3htTWyZBp6R0VcTymjKe4uh27veSKEjGLHJ0I1iN6HsPqA9HbSUJXaAomkUVqs9FKx9lG5IDerwk2NjcH3FlB1NaIE3KirzkKolJsNr3TMD1X9OC3nHUHGh6cRxOdcFynm1HXPyKP+Fpv+C7J9apDEOQIkSnGAHWUXHuJfKVDPBBDBKjjRhdky7uU/neq1FsbonHWCG1Szr6mR79f0+38/mr3MRjuZjkHs2HMvBICjaJ8DEGn2sCGm42GWX61L3iQhlsm6WA6aqPB6Jg6UNRdW0el3+p66n5N9yKnwpsg/1Hg5S3CziFTSEBpuLbKSwvccrH6p/37NeAfZd42W7tVER+DBW+TdjCh5To6p6k5oqbGqpRhWP0D3W1tUl8G3fRmRDVrmykEfA8l3vCGBPkClBHjfLzsLYn+tbKk34RYyn2x6rWKsweGEu30X7Sa/lgAJwAA&quot;"/>
    <we:property name="creatorSessionId" value="&quot;157b706e-0d86-4f3a-a6c8-b0412983d48a&quot;"/>
    <we:property name="creatorTenantId" value="&quot;58debdd0-6dce-4682-a305-eae46c2915e6&quot;"/>
    <we:property name="creatorUserId" value="&quot;10032002164EC8A8&quot;"/>
    <we:property name="datasetId" value="&quot;8a55b566-bc50-4252-9d48-a24bddccf81b&quot;"/>
    <we:property name="embedUrl" value="&quot;/reportEmbed?reportId=43249676-924b-4d6d-9903-5cab4329d169&amp;config=eyJjbHVzdGVyVXJsIjoiaHR0cHM6Ly9XQUJJLUJSQVpJTC1TT1VUSC1yZWRpcmVjdC5hbmFseXNpcy53aW5kb3dzLm5ldCIsImVtYmVkRmVhdHVyZXMiOnsidXNhZ2VNZXRyaWNzVk5leHQiOnRydWV9fQ%3D%3D&amp;disableSensitivityBanner=true&quot;"/>
    <we:property name="initialStateBookmark" value="&quot;H4sIAAAAAAAAA+1a227bRhD9FYMvaQEh2Cu5mzfbSdMgsRPYbV4Co5jdHcoMKFIlKceu4R/qb/THOiQlXyUrUJRatSPIMLm7nJ3rmZkVz6OQ1eMczvZhhNGL6E0RMg+hrLbiaBAV/eDO+/dv97YP3v6xv733iobLcZOVRR29OI8aqIbYfMzqCeQtCRr8dDSIIM8/wLC9SyGvcRCNsarLAvLsL+wX01RTTfBiEOHpOC8raEkeNtBgS/aEltM97c2fS9oRfJOd4CH6ph89wHFZNdN7RG5T6byw3AfNBTPK0TN1P9uxuXx9u2nH2G5ZNJAVxEA7pjV3KuXKM8USpmIIDNrxOiuG+VSUq2d/Oxu3+qqPgf6Tntxn2rGlc3FBghpQwQUdu4QraYDFTK1MS4OXQrJEM8voi/SVq9KSkvHUMScUUQMec2X0UlrZiOw7h5YzKhgJmkkNTAgIsDJfAXjKjfSAQVoVEANPltJq8LRx5eldaqlDL2KGMQcyQnCkfL86tYAqSUJIDClPqDgYZ5frbIGcMQKXQUqlGNPWeiu1WFlnnCecJUpybpyPIdYuXtWWTKKLGRNOk4zGxjox36CxBEUKyjhk3lIEanSmi7o0y5tpsLmzV6fjihCEcKWntkt4MCwrgqQ86pCiwroHhvNot8wno+7q1Y3xw3JSeTzAtJsqmqw5I0ppVkDhsxZ4Wm4+VCVBUjfzssWcduy4/LJbId2F6AW7OKKR+y2QZx6rG4JGIyQ4bC8CNNAJMu43yrCfL0M3jZ2c59G7jGTvaX+EfNKSfbaDzRfE4hnxRJ+jlrOyCljtnHUEX2bVDAb54Jboa1bJxdEMeWnu8zU47XitO3bWvOVRjyIqQe8JmIXF4GXsWI8iK/vKrxmpufLHZ+/wBPO73F7O352a8fgRqqxPUp1kK0o8TbOXxKL5rniNn+n1n5MMtgJutY7Vk5qKEu3983c9x38Hl4rZDifEAo3e1sr2cFjhsOfjjjjrMuzWIeTYj/4yKaaey1aIN6C1u8dQNTexZYGLTr2hj5knYP4+cCCFhHulZayVscIZqgxWTks6tpYlCdUZFIAKAxizKi0UbZqUaWK0DImnD6xc+qhUGMmtQc+sswg+qJVTr+VIqc0rzqVXMraC5PyG8i7llNo0CzIokMC82YgEd4jDERbNI8CITeH3dVXW9dqAzeeTmjwEww5UcwFuQfoXt9P/g9pqYbFwA4nX79M98AVCKm9jkIYpIwwV0pItDWTomNyZNE2HxLcbBimtSxNMCLASBsrGnH8jSeJLpEKJFqCVlDEyjj8g4gdELIWIUBaT5gc2rIYNEEuXMuvBe6m8YVaKsHLBIBGCTzQ31LG72CXSJhsRwXQZJn6TI/g6xlx5h370CXOh3P9tVFw5SHekcJwNj3P6a7pIwHymo0/92cUejHu3npF7Pnu+XVF7Ivsm9FoajambqWc6m929zYrWmG2fkjbfy9EPZgLMO0fZaw9yC7g8RxlEI2xgejBD7EyKZr8s9id5/tM1MafW+jk6as3Th/UVw3uXFM6vhdB6T0KuGWoQEWgdY+hketPgqN8pC9iSyaZHMP9Hawyik3Zm6mas7WP7BZeobaz0qZbOUkHHQ8J4gstbs/vLryAR08DRCm8couPBLz8cvZ8ktEWnYBJZoJYbjbScbUQ+6PybIGRz88HaiqOmQhyRI33NsRCVZZPxWsP1StG933LWHm44sA7jYIXlOtmMGv8JecTXesN3SbS3HYIgR4hUMQaog+TaSeRLHeKRGMJDFTa6OFvcsXS/WSXOGB9ia2Kh44Szr+nXH9Z0u+9fHz4Fw82XszcbhtQpITBWlI/B60THsOFmo8s0u90jPErDLZK0Nx211BDrkFhQ1GkbS6Xf8nrqYU33MqMCnCD/SeDlPcJOIVNIQBlzbZSTBrjhYvnP/A9rwN+LrKm3Dss8PAUL3idtb0LDdbBWU3NETY1RCUO//Me6+9qkrgya95ZEOWnqMXj8AAXOeVuCfAGKgGF6veiNie4Vs6jbhFjKXL7sFYvLB/oS7eJf3B5I9AUnAAA=&quot;"/>
    <we:property name="isFiltersActionButtonVisible" value="false"/>
    <we:property name="isFooterCollapsed" value="true"/>
    <we:property name="isVisualContainerHeaderHidden" value="false"/>
    <we:property name="pageDisplayName" value="&quot;Página 1&quot;"/>
    <we:property name="pageName" value="&quot;ReportSectionee19f3bc291cd512084b&quot;"/>
    <we:property name="reportEmbeddedTime" value="&quot;2024-10-17T02:49:48.400Z&quot;"/>
    <we:property name="reportName" value="&quot;Relatório de Vendas1&quot;"/>
    <we:property name="reportState" value="&quot;CONNECTED&quot;"/>
    <we:property name="reportUrl" value="&quot;/groups/me/reports/43249676-924b-4d6d-9903-5cab4329d169/ReportSectionee19f3bc291cd512084b?bookmarkGuid=083fd86e-aad0-4d2a-bef0-8fd0d2928b38&amp;bookmarkUsage=1&amp;ctid=58debdd0-6dce-4682-a305-eae46c2915e6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307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Segoe UI Light</vt:lpstr>
      <vt:lpstr>Symbol</vt:lpstr>
      <vt:lpstr>Office Theme</vt:lpstr>
      <vt:lpstr>Tabela única de Financial Sample </vt:lpstr>
      <vt:lpstr>Apresentação do PowerPoint</vt:lpstr>
      <vt:lpstr>Apresentação do PowerPoint</vt:lpstr>
      <vt:lpstr>Apresentação do PowerPoint</vt:lpstr>
      <vt:lpstr>Apresentação do PowerPoint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Robson do Nascimento</cp:lastModifiedBy>
  <cp:revision>8</cp:revision>
  <dcterms:created xsi:type="dcterms:W3CDTF">2018-06-07T21:39:02Z</dcterms:created>
  <dcterms:modified xsi:type="dcterms:W3CDTF">2024-10-29T02:01:07Z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