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122363"/>
            <a:ext cx="9144000" cy="938147"/>
          </a:xfrm>
        </p:spPr>
        <p:txBody>
          <a:bodyPr/>
          <a:lstStyle/>
          <a:p>
            <a:pPr>
              <a:defRPr/>
            </a:pPr>
            <a:r>
              <a:rPr lang="pt-BR"/>
              <a:t>Criptografia com AES</a:t>
            </a:r>
            <a:endParaRPr lang="pt-BR"/>
          </a:p>
        </p:txBody>
      </p:sp>
      <p:pic>
        <p:nvPicPr>
          <p:cNvPr id="14342107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87849" y="2060510"/>
            <a:ext cx="5525517" cy="446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2022-01-26T17:10:06Z</dcterms:modified>
  <cp:category/>
  <cp:contentStatus/>
  <cp:version/>
</cp:coreProperties>
</file>