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65" r:id="rId6"/>
    <p:sldId id="266" r:id="rId7"/>
    <p:sldId id="267" r:id="rId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4FBF263-DEC6-4A9D-8C97-B85A8CB8C50E}" type="datetime1">
              <a:rPr lang="pt-BR" smtClean="0"/>
              <a:pPr algn="r" rtl="0"/>
              <a:t>09/12/2019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C123CB6-8505-484D-AD49-CCA5FF708E8E}" type="datetime1">
              <a:rPr lang="pt-BR" noProof="0" smtClean="0"/>
              <a:pPr/>
              <a:t>09/12/2019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DDEFA-DB5B-4288-BFD4-28EED68507B6}" type="datetime1">
              <a:rPr lang="pt-BR" noProof="0" smtClean="0"/>
              <a:pPr/>
              <a:t>09/12/2019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FE731-CCCB-4F3F-8490-9D481963C25C}" type="datetime1">
              <a:rPr lang="pt-BR" noProof="0" smtClean="0"/>
              <a:pPr/>
              <a:t>09/12/2019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09B53E-5F46-420C-9FC5-DAEB88ACCC36}" type="datetime1">
              <a:rPr lang="pt-BR" noProof="0" smtClean="0"/>
              <a:pPr/>
              <a:t>09/12/2019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E64EAC-5602-4386-82F0-40AD884218D6}" type="datetime1">
              <a:rPr lang="pt-BR" noProof="0" smtClean="0"/>
              <a:pPr/>
              <a:t>09/12/2019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9F0ECE-4690-40DC-8016-3D7B9FECC6A6}" type="datetime1">
              <a:rPr lang="pt-BR" noProof="0" smtClean="0"/>
              <a:pPr/>
              <a:t>09/12/2019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2E0B61-5964-4D91-A168-D7CB792A2B2D}" type="datetime1">
              <a:rPr lang="pt-BR" noProof="0" smtClean="0"/>
              <a:pPr/>
              <a:t>09/12/2019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555902-7965-4B4C-B9FC-820C063D4756}" type="datetime1">
              <a:rPr lang="pt-BR" noProof="0" smtClean="0"/>
              <a:pPr/>
              <a:t>09/12/2019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7EB872-3A44-4095-8573-160D8312FA73}" type="datetime1">
              <a:rPr lang="pt-BR" noProof="0" smtClean="0"/>
              <a:pPr/>
              <a:t>09/12/2019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E4E7D-D0A9-4DEE-9266-00B85AF59F3B}" type="datetime1">
              <a:rPr lang="pt-BR" noProof="0" smtClean="0"/>
              <a:pPr/>
              <a:t>09/12/2019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436AF61-35ED-497B-AFBC-44E1662D60CA}" type="datetime1">
              <a:rPr lang="pt-BR" noProof="0" smtClean="0"/>
              <a:pPr/>
              <a:t>09/12/2019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bssauro/RobsonH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6800" y="3241963"/>
            <a:ext cx="10058400" cy="1711037"/>
          </a:xfrm>
        </p:spPr>
        <p:txBody>
          <a:bodyPr rtlCol="0"/>
          <a:lstStyle/>
          <a:p>
            <a:pPr rtl="0"/>
            <a:r>
              <a:rPr lang="pt-BR" dirty="0"/>
              <a:t>ROBSON HENRIQUE FERREIRA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Projeto acadêmico de gerenciamento de listas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9BEFE2B-F566-44B1-97FA-ACE504FA9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404664"/>
            <a:ext cx="3456384" cy="346790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4B2B225-6E02-41C6-B93C-A475AC72A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724" y="409426"/>
            <a:ext cx="75819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05815B3-B80B-4D2A-AE48-95AE48183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260648"/>
            <a:ext cx="6120680" cy="307748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A25E23E-FF17-4F7C-8D35-81DB5E9BB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3507428"/>
            <a:ext cx="6120680" cy="3107290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8B311B51-B0E7-4FE3-97B2-F2ED3A2A9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44072" y="1293812"/>
            <a:ext cx="5040560" cy="5087516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Lista duplamente ligada</a:t>
            </a:r>
          </a:p>
          <a:p>
            <a:pPr rtl="0"/>
            <a:r>
              <a:rPr lang="pt-BR" dirty="0"/>
              <a:t>Merge </a:t>
            </a:r>
            <a:r>
              <a:rPr lang="pt-BR" dirty="0" err="1"/>
              <a:t>Sort</a:t>
            </a:r>
            <a:endParaRPr lang="pt-BR" dirty="0"/>
          </a:p>
          <a:p>
            <a:pPr rtl="0"/>
            <a:r>
              <a:rPr lang="pt-BR" dirty="0"/>
              <a:t>Recursividade</a:t>
            </a:r>
          </a:p>
          <a:p>
            <a:pPr rtl="0"/>
            <a:r>
              <a:rPr lang="pt-BR" dirty="0"/>
              <a:t>Modelo MVC</a:t>
            </a:r>
          </a:p>
          <a:p>
            <a:pPr rtl="0"/>
            <a:r>
              <a:rPr lang="pt-BR" dirty="0"/>
              <a:t>Gestão </a:t>
            </a:r>
          </a:p>
          <a:p>
            <a:pPr rtl="0"/>
            <a:r>
              <a:rPr lang="pt-BR" dirty="0"/>
              <a:t>Regras de negócio / Requisitos</a:t>
            </a:r>
          </a:p>
          <a:p>
            <a:pPr rtl="0"/>
            <a:r>
              <a:rPr lang="pt-BR" dirty="0" err="1"/>
              <a:t>Jframe</a:t>
            </a:r>
            <a:endParaRPr lang="pt-BR" dirty="0"/>
          </a:p>
          <a:p>
            <a:pPr rtl="0"/>
            <a:r>
              <a:rPr lang="pt-BR" dirty="0"/>
              <a:t>Gravação e Leitura em disco</a:t>
            </a:r>
          </a:p>
          <a:p>
            <a:pPr rtl="0"/>
            <a:r>
              <a:rPr lang="pt-BR" dirty="0"/>
              <a:t>Threads</a:t>
            </a:r>
          </a:p>
          <a:p>
            <a:pPr rtl="0"/>
            <a:r>
              <a:rPr lang="pt-BR" dirty="0"/>
              <a:t>POO</a:t>
            </a:r>
          </a:p>
          <a:p>
            <a:pPr marL="0" indent="0" rtl="0">
              <a:buNone/>
            </a:pPr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BFB1BE5-45C2-4F38-9EDF-40A90E5DC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104" y="260648"/>
            <a:ext cx="2808312" cy="692832"/>
          </a:xfrm>
        </p:spPr>
        <p:txBody>
          <a:bodyPr rtlCol="0"/>
          <a:lstStyle/>
          <a:p>
            <a:pPr rtl="0"/>
            <a:r>
              <a:rPr lang="pt-BR" dirty="0"/>
              <a:t>Por quê?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71149-100B-44B7-BD66-9B4AA99CA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472" y="457200"/>
            <a:ext cx="9144000" cy="1143000"/>
          </a:xfrm>
        </p:spPr>
        <p:txBody>
          <a:bodyPr/>
          <a:lstStyle/>
          <a:p>
            <a:pPr algn="ctr"/>
            <a:r>
              <a:rPr lang="pt-BR" dirty="0"/>
              <a:t>Obrigado!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34CF0D-E0E1-42A4-B713-7D2CF9715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472" y="1828800"/>
            <a:ext cx="9144000" cy="4267200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Robson Henrique Ferreira – FATEC ZL</a:t>
            </a:r>
          </a:p>
          <a:p>
            <a:pPr marL="0" indent="0" algn="ctr">
              <a:buNone/>
            </a:pPr>
            <a:r>
              <a:rPr lang="pt-BR" dirty="0"/>
              <a:t>robson.hferreira@Hotmail.com</a:t>
            </a:r>
          </a:p>
          <a:p>
            <a:pPr marL="0" indent="0" algn="ctr">
              <a:buNone/>
            </a:pPr>
            <a:r>
              <a:rPr lang="pt-BR" dirty="0"/>
              <a:t>(11) 98134-4537</a:t>
            </a:r>
          </a:p>
          <a:p>
            <a:pPr marL="0" indent="0" algn="ctr">
              <a:buNone/>
            </a:pPr>
            <a:r>
              <a:rPr lang="pt-BR" dirty="0">
                <a:hlinkClick r:id="rId2"/>
              </a:rPr>
              <a:t>https://github.com/Robssauro/RobsonHF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105090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ador Técn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6_TF02901026" id="{9F968763-F91C-42C9-AE49-6BD67CA2E1C8}" vid="{02176A96-6553-412C-8E8F-22987C19B997}"/>
    </a:ext>
  </a:extLst>
</a:theme>
</file>

<file path=ppt/theme/theme2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design tecnológico de placa de circuito (widescreen)</Template>
  <TotalTime>0</TotalTime>
  <Words>62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Candara</vt:lpstr>
      <vt:lpstr>Consolas</vt:lpstr>
      <vt:lpstr>Computador Técnico 16x9</vt:lpstr>
      <vt:lpstr>ROBSON HENRIQUE FERREIRA</vt:lpstr>
      <vt:lpstr>Apresentação do PowerPoint</vt:lpstr>
      <vt:lpstr>Por quê?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2019-12-09T07:37:45Z</dcterms:created>
  <dcterms:modified xsi:type="dcterms:W3CDTF">2019-12-09T08:47:31Z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