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09/12/2019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09/12/2019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241963"/>
            <a:ext cx="10058400" cy="1711037"/>
          </a:xfrm>
        </p:spPr>
        <p:txBody>
          <a:bodyPr rtlCol="0"/>
          <a:lstStyle/>
          <a:p>
            <a:pPr rtl="0"/>
            <a:r>
              <a:rPr lang="pt-BR" dirty="0"/>
              <a:t>ROBSON HENRIQUE FERREIRA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Projeto acadêmico de gerenciamento de listas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9BEFE2B-F566-44B1-97FA-ACE504F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404664"/>
            <a:ext cx="3456384" cy="34679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B2B225-6E02-41C6-B93C-A475AC72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24" y="409426"/>
            <a:ext cx="7581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05815B3-B80B-4D2A-AE48-95AE4818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60648"/>
            <a:ext cx="6120680" cy="30774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25E23E-FF17-4F7C-8D35-81DB5E9B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507428"/>
            <a:ext cx="6120680" cy="310729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B311B51-B0E7-4FE3-97B2-F2ED3A2A9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4072" y="1293812"/>
            <a:ext cx="5040560" cy="508751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Lista duplamente ligada</a:t>
            </a:r>
          </a:p>
          <a:p>
            <a:pPr rtl="0"/>
            <a:r>
              <a:rPr lang="pt-BR" dirty="0"/>
              <a:t>Merge </a:t>
            </a:r>
            <a:r>
              <a:rPr lang="pt-BR" dirty="0" err="1"/>
              <a:t>Sort</a:t>
            </a:r>
            <a:endParaRPr lang="pt-BR" dirty="0"/>
          </a:p>
          <a:p>
            <a:pPr rtl="0"/>
            <a:r>
              <a:rPr lang="pt-BR" dirty="0"/>
              <a:t>Recursividade</a:t>
            </a:r>
          </a:p>
          <a:p>
            <a:pPr rtl="0"/>
            <a:r>
              <a:rPr lang="pt-BR" dirty="0"/>
              <a:t>Modelo MVC</a:t>
            </a:r>
          </a:p>
          <a:p>
            <a:pPr rtl="0"/>
            <a:r>
              <a:rPr lang="pt-BR" dirty="0"/>
              <a:t>Gestão </a:t>
            </a:r>
          </a:p>
          <a:p>
            <a:pPr rtl="0"/>
            <a:r>
              <a:rPr lang="pt-BR" dirty="0"/>
              <a:t>Regras de negócio / Requisitos</a:t>
            </a:r>
          </a:p>
          <a:p>
            <a:pPr rtl="0"/>
            <a:r>
              <a:rPr lang="pt-BR" dirty="0" err="1"/>
              <a:t>Jframe</a:t>
            </a:r>
            <a:endParaRPr lang="pt-BR" dirty="0"/>
          </a:p>
          <a:p>
            <a:pPr rtl="0"/>
            <a:r>
              <a:rPr lang="pt-BR" dirty="0"/>
              <a:t>Gravação e Leitura em disco</a:t>
            </a:r>
          </a:p>
          <a:p>
            <a:pPr rtl="0"/>
            <a:r>
              <a:rPr lang="pt-BR" dirty="0"/>
              <a:t>Threads</a:t>
            </a:r>
          </a:p>
          <a:p>
            <a:pPr rtl="0"/>
            <a:r>
              <a:rPr lang="pt-BR" dirty="0"/>
              <a:t>POO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BFB1BE5-45C2-4F38-9EDF-40A90E5D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104" y="260648"/>
            <a:ext cx="2808312" cy="692832"/>
          </a:xfrm>
        </p:spPr>
        <p:txBody>
          <a:bodyPr rtlCol="0"/>
          <a:lstStyle/>
          <a:p>
            <a:pPr rtl="0"/>
            <a:r>
              <a:rPr lang="pt-BR" dirty="0"/>
              <a:t>Por quê?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71149-100B-44B7-BD66-9B4AA99C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472" y="457200"/>
            <a:ext cx="9144000" cy="1143000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4CF0D-E0E1-42A4-B713-7D2CF971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72" y="1828800"/>
            <a:ext cx="91440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Robson Henrique Ferreira – FATEC ZL</a:t>
            </a:r>
          </a:p>
          <a:p>
            <a:pPr marL="0" indent="0" algn="ctr">
              <a:buNone/>
            </a:pPr>
            <a:r>
              <a:rPr lang="pt-BR" dirty="0"/>
              <a:t>r</a:t>
            </a:r>
            <a:r>
              <a:rPr lang="pt-BR"/>
              <a:t>obson</a:t>
            </a:r>
            <a:r>
              <a:rPr lang="pt-BR" dirty="0"/>
              <a:t>.hferreira@Hotmail.com</a:t>
            </a:r>
          </a:p>
          <a:p>
            <a:pPr marL="0" indent="0" algn="ctr">
              <a:buNone/>
            </a:pPr>
            <a:r>
              <a:rPr lang="pt-BR" dirty="0"/>
              <a:t>(11) 98134-4537</a:t>
            </a:r>
          </a:p>
        </p:txBody>
      </p:sp>
    </p:spTree>
    <p:extLst>
      <p:ext uri="{BB962C8B-B14F-4D97-AF65-F5344CB8AC3E}">
        <p14:creationId xmlns:p14="http://schemas.microsoft.com/office/powerpoint/2010/main" val="2121050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53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Computador Técnico 16x9</vt:lpstr>
      <vt:lpstr>ROBSON HENRIQUE FERREIRA</vt:lpstr>
      <vt:lpstr>Apresentação do PowerPoint</vt:lpstr>
      <vt:lpstr>Por quê?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2019-12-09T07:37:45Z</dcterms:created>
  <dcterms:modified xsi:type="dcterms:W3CDTF">2019-12-09T08:42:18Z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