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Reis" initials="FR" lastIdx="1" clrIdx="0">
    <p:extLst>
      <p:ext uri="{19B8F6BF-5375-455C-9EA6-DF929625EA0E}">
        <p15:presenceInfo xmlns:p15="http://schemas.microsoft.com/office/powerpoint/2012/main" userId="145a5ed7a545de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7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7T01:25:56.617" idx="1">
    <p:pos x="7150" y="58"/>
    <p:text>ONDE SE ENCAIXA O BDD NO MEIO CORPORATIVO?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07719-19C1-41B1-9D85-74F07A773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DD6905-45C2-4F9C-A764-B92AF907E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A176EB-C0E0-49BD-915F-1E930F8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6D8ECD-4CFC-4203-A536-A3CE0622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A9794C-5ECD-4090-BF99-49DA4D12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97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D74E1-CDC0-4206-AC1C-742346C9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CB09F8-1380-4751-9CCB-75B76E1AC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EE636-C85E-45F4-ADD6-868BC5A3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97B3D4-FA41-40E7-AF77-39E739C7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21BB8E-B2E5-4F8F-941C-A15B927D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56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13A07F-F11E-43D7-B40B-F05DEB49F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B16389-B0D0-44C6-8E11-A15263B47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4B94FF-8A9C-4CC9-BF9B-B5656188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7BB24B-5230-491E-84A2-27B2E267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BB06EA-F0A5-49E2-BC59-3493E9F3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06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05285-22F1-4465-B0B7-80B19269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AF8B40-019F-4FED-8597-1D4E84CE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373B84-6D9B-429B-816E-019B4C83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37811D-A508-4D82-8164-A302D955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7A9AE1-56D4-4762-AB0A-9F6A3B78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0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467B2-8AFF-437D-A5EA-B8DD5DBA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78B88C-E0BE-4CB7-A22D-568A66BDC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F1400B-ABDC-4A16-B68F-6F0EBFFC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688312-DFD6-4BB8-A8F4-2DCF6550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578028-13D7-4966-BBE9-909653DD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24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EAA47-065A-459B-8B9D-6298CB3C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AA6B3-8F50-4E16-94B2-D2846A388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298BEA-FE4F-4E51-AC27-5AB3DC426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5AEDB2-62DD-4044-BED4-FE27F87E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ADA76F-8BC3-49B6-B2B4-99D040A8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F41181-AB60-4708-9021-6F0A90EB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13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BCD60-DFFF-49E1-ACEA-4D7EA224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7CBC07-4BB2-4073-BC9B-8EEFFCD4C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4CDFB3-EFD0-44E0-B7D6-B0F3D443E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6C3D57-2EAE-4F97-86E8-361EDA2E7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1E09D2-AE7B-4CF1-A1A5-12238B5E4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A235BD-DDFB-4A6A-8EBB-265E7DCD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4CDDDE-BBC6-4EE2-AA37-650FDCD5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4E1CAC-1B46-43CC-A950-90691CA6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73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A3DD3-D064-4504-A915-EA4A1796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7C0D0E-2A51-4558-BF1A-A802CD0E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1D513D-47EF-4587-9339-CE3D94E3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6374B5-FD52-4B42-B459-EB444BF1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80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9396DF-6302-4C78-AD1D-515184C4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0ACA03-E715-488D-8D9F-57F67D7B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165FE1-C438-4871-A114-DE585653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69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8B84B-0F9A-4F2A-8053-A229ACDA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B0F3A1-F50C-4569-B572-04CEF1628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6401E1-747C-4679-A0B4-B1A29D834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BBA7AA-9276-4B05-8CAD-25C7DF13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177F21-B128-46A1-9715-09689825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267A2E-2BEB-4849-BAA3-E161131D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8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DDA88-4F35-4959-B80F-EAB8904D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7E1C77-85B7-44D3-BD81-7C91D741D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7F4C54-A9F4-4AAE-8ACC-24F54054C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404692-A944-4F39-89E9-BB398DF0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2DE3F9-849A-4A1C-A68D-EA9F15DF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E7C296-2B3D-4CED-9A53-CFB65604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7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EBD248-BA12-40E9-80A5-77561817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C08AF8-AD53-4A55-8FAA-F51953D25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92E99E-3179-43F7-BB17-F0EF7D074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A0893C-2FDC-4585-AD92-BD631AC6F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2F7E09-E5E4-47DF-8247-562BB6EAE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41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7159C-EDC2-42B0-8125-A7E24908B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49337"/>
          </a:xfrm>
        </p:spPr>
        <p:txBody>
          <a:bodyPr>
            <a:normAutofit fontScale="90000"/>
          </a:bodyPr>
          <a:lstStyle/>
          <a:p>
            <a:r>
              <a:rPr lang="pt-BR" dirty="0"/>
              <a:t>Lista de Tópicos a serem desenvolvidos - BDD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3879FB-0744-4C77-845C-13B9792CE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71700"/>
            <a:ext cx="9144000" cy="3086100"/>
          </a:xfrm>
        </p:spPr>
        <p:txBody>
          <a:bodyPr>
            <a:normAutofit fontScale="92500"/>
          </a:bodyPr>
          <a:lstStyle/>
          <a:p>
            <a:r>
              <a:rPr lang="pt-BR"/>
              <a:t>Definição</a:t>
            </a:r>
            <a:endParaRPr lang="pt-BR" dirty="0"/>
          </a:p>
          <a:p>
            <a:r>
              <a:rPr lang="pt-BR" dirty="0"/>
              <a:t>BDD é a mesma coisa que TDD? </a:t>
            </a:r>
          </a:p>
          <a:p>
            <a:r>
              <a:rPr lang="pt-BR" dirty="0"/>
              <a:t>Qual a diferença entre eles? (exemplo de um e de outro - processos) </a:t>
            </a:r>
          </a:p>
          <a:p>
            <a:r>
              <a:rPr lang="pt-BR" dirty="0"/>
              <a:t>Em que cenário o BDD se assemelha ao TDD?</a:t>
            </a:r>
          </a:p>
          <a:p>
            <a:r>
              <a:rPr lang="pt-BR" dirty="0"/>
              <a:t>Primeiro framework de BDD, </a:t>
            </a:r>
            <a:r>
              <a:rPr lang="pt-BR" dirty="0" err="1"/>
              <a:t>JBehave</a:t>
            </a:r>
            <a:endParaRPr lang="pt-BR" dirty="0"/>
          </a:p>
          <a:p>
            <a:r>
              <a:rPr lang="pt-BR" dirty="0"/>
              <a:t>Principais ferramentas de BDD atualmente (exemplo de funcionamento delas)</a:t>
            </a:r>
          </a:p>
          <a:p>
            <a:r>
              <a:rPr lang="pt-BR" dirty="0"/>
              <a:t>Bibliografia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1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E4686C4-4B2F-4F3F-8BCD-7CA170B40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57550" cy="275821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D0F76E2-86B6-4719-A723-6DBACE95DB7C}"/>
              </a:ext>
            </a:extLst>
          </p:cNvPr>
          <p:cNvSpPr txBox="1"/>
          <p:nvPr/>
        </p:nvSpPr>
        <p:spPr>
          <a:xfrm>
            <a:off x="3638550" y="1085850"/>
            <a:ext cx="7943850" cy="5200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635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0024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Lista de Tópicos a serem desenvolvidos - BDD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Reis</dc:creator>
  <cp:lastModifiedBy>Fernanda Reis</cp:lastModifiedBy>
  <cp:revision>7</cp:revision>
  <dcterms:created xsi:type="dcterms:W3CDTF">2019-03-27T04:23:00Z</dcterms:created>
  <dcterms:modified xsi:type="dcterms:W3CDTF">2019-03-27T05:15:29Z</dcterms:modified>
</cp:coreProperties>
</file>